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99" r:id="rId4"/>
    <p:sldId id="281" r:id="rId5"/>
    <p:sldId id="280" r:id="rId6"/>
    <p:sldId id="289" r:id="rId7"/>
    <p:sldId id="291" r:id="rId8"/>
    <p:sldId id="258" r:id="rId9"/>
    <p:sldId id="279" r:id="rId10"/>
    <p:sldId id="273" r:id="rId11"/>
    <p:sldId id="271" r:id="rId12"/>
    <p:sldId id="293" r:id="rId13"/>
    <p:sldId id="295" r:id="rId14"/>
    <p:sldId id="294" r:id="rId15"/>
    <p:sldId id="296" r:id="rId16"/>
    <p:sldId id="300" r:id="rId17"/>
    <p:sldId id="287" r:id="rId18"/>
    <p:sldId id="277" r:id="rId19"/>
    <p:sldId id="297" r:id="rId20"/>
    <p:sldId id="298" r:id="rId21"/>
    <p:sldId id="266" r:id="rId22"/>
    <p:sldId id="267" r:id="rId23"/>
    <p:sldId id="265" r:id="rId24"/>
    <p:sldId id="259" r:id="rId25"/>
    <p:sldId id="260" r:id="rId26"/>
    <p:sldId id="290" r:id="rId27"/>
    <p:sldId id="30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C8B74-828E-9CF3-890F-EA2376425F4B}" v="18" dt="2021-05-05T03:15:48.047"/>
    <p1510:client id="{C0206930-3D12-5DA6-DF32-5F82FE4996B3}" v="4" dt="2021-05-05T02:40:27.1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6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Singh Bisht - AM.EN.P2ARI20043" userId="S::amenp2ari20043@am.students.amrita.edu::3f7236d7-4288-4b56-a874-8f7dedaa4edf" providerId="AD" clId="Web-{050C8B74-828E-9CF3-890F-EA2376425F4B}"/>
    <pc:docChg chg="modSld">
      <pc:chgData name="Narendra Singh Bisht - AM.EN.P2ARI20043" userId="S::amenp2ari20043@am.students.amrita.edu::3f7236d7-4288-4b56-a874-8f7dedaa4edf" providerId="AD" clId="Web-{050C8B74-828E-9CF3-890F-EA2376425F4B}" dt="2021-05-05T03:15:47.516" v="7"/>
      <pc:docMkLst>
        <pc:docMk/>
      </pc:docMkLst>
      <pc:sldChg chg="modSp">
        <pc:chgData name="Narendra Singh Bisht - AM.EN.P2ARI20043" userId="S::amenp2ari20043@am.students.amrita.edu::3f7236d7-4288-4b56-a874-8f7dedaa4edf" providerId="AD" clId="Web-{050C8B74-828E-9CF3-890F-EA2376425F4B}" dt="2021-05-05T03:15:47.516" v="7"/>
        <pc:sldMkLst>
          <pc:docMk/>
          <pc:sldMk cId="2155019268" sldId="302"/>
        </pc:sldMkLst>
        <pc:graphicFrameChg chg="mod modGraphic">
          <ac:chgData name="Narendra Singh Bisht - AM.EN.P2ARI20043" userId="S::amenp2ari20043@am.students.amrita.edu::3f7236d7-4288-4b56-a874-8f7dedaa4edf" providerId="AD" clId="Web-{050C8B74-828E-9CF3-890F-EA2376425F4B}" dt="2021-05-05T03:15:47.516" v="7"/>
          <ac:graphicFrameMkLst>
            <pc:docMk/>
            <pc:sldMk cId="2155019268" sldId="302"/>
            <ac:graphicFrameMk id="4" creationId="{35D24EEC-CF72-43FC-BCAD-D7DBA41EA009}"/>
          </ac:graphicFrameMkLst>
        </pc:graphicFrameChg>
      </pc:sldChg>
    </pc:docChg>
  </pc:docChgLst>
  <pc:docChgLst>
    <pc:chgData name="Narendra Singh Bisht - AM.EN.P2ARI20043" userId="S::amenp2ari20043@am.students.amrita.edu::3f7236d7-4288-4b56-a874-8f7dedaa4edf" providerId="AD" clId="Web-{08A96AA6-CC27-434E-93E8-1520104F651C}"/>
    <pc:docChg chg="addSld delSld modSld addMainMaster delMainMaster">
      <pc:chgData name="Narendra Singh Bisht - AM.EN.P2ARI20043" userId="S::amenp2ari20043@am.students.amrita.edu::3f7236d7-4288-4b56-a874-8f7dedaa4edf" providerId="AD" clId="Web-{08A96AA6-CC27-434E-93E8-1520104F651C}" dt="2021-04-12T13:07:18.846" v="399"/>
      <pc:docMkLst>
        <pc:docMk/>
      </pc:docMkLst>
      <pc:sldChg chg="addSp delSp modSp mod setBg modClrScheme setClrOvrMap chgLayout">
        <pc:chgData name="Narendra Singh Bisht - AM.EN.P2ARI20043" userId="S::amenp2ari20043@am.students.amrita.edu::3f7236d7-4288-4b56-a874-8f7dedaa4edf" providerId="AD" clId="Web-{08A96AA6-CC27-434E-93E8-1520104F651C}" dt="2021-04-12T12:49:09.628" v="61" actId="14100"/>
        <pc:sldMkLst>
          <pc:docMk/>
          <pc:sldMk cId="109857222" sldId="256"/>
        </pc:sldMkLst>
        <pc:spChg chg="mod">
          <ac:chgData name="Narendra Singh Bisht - AM.EN.P2ARI20043" userId="S::amenp2ari20043@am.students.amrita.edu::3f7236d7-4288-4b56-a874-8f7dedaa4edf" providerId="AD" clId="Web-{08A96AA6-CC27-434E-93E8-1520104F651C}" dt="2021-04-12T12:48:58.596" v="59" actId="14100"/>
          <ac:spMkLst>
            <pc:docMk/>
            <pc:sldMk cId="109857222" sldId="256"/>
            <ac:spMk id="2" creationId="{00000000-0000-0000-0000-000000000000}"/>
          </ac:spMkLst>
        </pc:spChg>
        <pc:spChg chg="mod">
          <ac:chgData name="Narendra Singh Bisht - AM.EN.P2ARI20043" userId="S::amenp2ari20043@am.students.amrita.edu::3f7236d7-4288-4b56-a874-8f7dedaa4edf" providerId="AD" clId="Web-{08A96AA6-CC27-434E-93E8-1520104F651C}" dt="2021-04-12T12:49:09.628" v="61" actId="14100"/>
          <ac:spMkLst>
            <pc:docMk/>
            <pc:sldMk cId="109857222" sldId="256"/>
            <ac:spMk id="3" creationId="{00000000-0000-0000-0000-000000000000}"/>
          </ac:spMkLst>
        </pc:spChg>
        <pc:spChg chg="add del mod">
          <ac:chgData name="Narendra Singh Bisht - AM.EN.P2ARI20043" userId="S::amenp2ari20043@am.students.amrita.edu::3f7236d7-4288-4b56-a874-8f7dedaa4edf" providerId="AD" clId="Web-{08A96AA6-CC27-434E-93E8-1520104F651C}" dt="2021-04-12T12:46:35.639" v="36"/>
          <ac:spMkLst>
            <pc:docMk/>
            <pc:sldMk cId="109857222" sldId="256"/>
            <ac:spMk id="6" creationId="{FCE7BE47-C5D8-4BD5-A18B-1EEE44DFF6E9}"/>
          </ac:spMkLst>
        </pc:spChg>
        <pc:spChg chg="add del">
          <ac:chgData name="Narendra Singh Bisht - AM.EN.P2ARI20043" userId="S::amenp2ari20043@am.students.amrita.edu::3f7236d7-4288-4b56-a874-8f7dedaa4edf" providerId="AD" clId="Web-{08A96AA6-CC27-434E-93E8-1520104F651C}" dt="2021-04-12T12:48:16.142" v="49"/>
          <ac:spMkLst>
            <pc:docMk/>
            <pc:sldMk cId="109857222" sldId="256"/>
            <ac:spMk id="7" creationId="{EBDD1931-9E86-4402-9A68-33A2D9EFB198}"/>
          </ac:spMkLst>
        </pc:spChg>
        <pc:spChg chg="add del">
          <ac:chgData name="Narendra Singh Bisht - AM.EN.P2ARI20043" userId="S::amenp2ari20043@am.students.amrita.edu::3f7236d7-4288-4b56-a874-8f7dedaa4edf" providerId="AD" clId="Web-{08A96AA6-CC27-434E-93E8-1520104F651C}" dt="2021-04-12T12:48:16.142" v="49"/>
          <ac:spMkLst>
            <pc:docMk/>
            <pc:sldMk cId="109857222" sldId="256"/>
            <ac:spMk id="8" creationId="{A9D2268A-D939-4E78-91B6-6C7E46406788}"/>
          </ac:spMkLst>
        </pc:spChg>
        <pc:spChg chg="add del">
          <ac:chgData name="Narendra Singh Bisht - AM.EN.P2ARI20043" userId="S::amenp2ari20043@am.students.amrita.edu::3f7236d7-4288-4b56-a874-8f7dedaa4edf" providerId="AD" clId="Web-{08A96AA6-CC27-434E-93E8-1520104F651C}" dt="2021-04-12T12:48:01.798" v="47"/>
          <ac:spMkLst>
            <pc:docMk/>
            <pc:sldMk cId="109857222" sldId="256"/>
            <ac:spMk id="9" creationId="{94DA0203-BFB4-49DB-A205-51AD7549D42A}"/>
          </ac:spMkLst>
        </pc:spChg>
        <pc:spChg chg="add del">
          <ac:chgData name="Narendra Singh Bisht - AM.EN.P2ARI20043" userId="S::amenp2ari20043@am.students.amrita.edu::3f7236d7-4288-4b56-a874-8f7dedaa4edf" providerId="AD" clId="Web-{08A96AA6-CC27-434E-93E8-1520104F651C}" dt="2021-04-12T12:48:01.798" v="47"/>
          <ac:spMkLst>
            <pc:docMk/>
            <pc:sldMk cId="109857222" sldId="256"/>
            <ac:spMk id="11" creationId="{10BFCB1E-89C9-4789-A2D9-52D6C8653F95}"/>
          </ac:spMkLst>
        </pc:spChg>
        <pc:spChg chg="add del">
          <ac:chgData name="Narendra Singh Bisht - AM.EN.P2ARI20043" userId="S::amenp2ari20043@am.students.amrita.edu::3f7236d7-4288-4b56-a874-8f7dedaa4edf" providerId="AD" clId="Web-{08A96AA6-CC27-434E-93E8-1520104F651C}" dt="2021-04-12T12:48:16.142" v="49"/>
          <ac:spMkLst>
            <pc:docMk/>
            <pc:sldMk cId="109857222" sldId="256"/>
            <ac:spMk id="12" creationId="{E0C43A58-225D-452D-8185-0D89D1EED861}"/>
          </ac:spMkLst>
        </pc:spChg>
        <pc:spChg chg="add del">
          <ac:chgData name="Narendra Singh Bisht - AM.EN.P2ARI20043" userId="S::amenp2ari20043@am.students.amrita.edu::3f7236d7-4288-4b56-a874-8f7dedaa4edf" providerId="AD" clId="Web-{08A96AA6-CC27-434E-93E8-1520104F651C}" dt="2021-04-12T12:48:01.798" v="47"/>
          <ac:spMkLst>
            <pc:docMk/>
            <pc:sldMk cId="109857222" sldId="256"/>
            <ac:spMk id="13" creationId="{16F61E84-9DCA-4F22-94BC-C901DB49995D}"/>
          </ac:spMkLst>
        </pc:spChg>
        <pc:graphicFrameChg chg="add del mod">
          <ac:chgData name="Narendra Singh Bisht - AM.EN.P2ARI20043" userId="S::amenp2ari20043@am.students.amrita.edu::3f7236d7-4288-4b56-a874-8f7dedaa4edf" providerId="AD" clId="Web-{08A96AA6-CC27-434E-93E8-1520104F651C}" dt="2021-04-12T12:46:35.639" v="37"/>
          <ac:graphicFrameMkLst>
            <pc:docMk/>
            <pc:sldMk cId="109857222" sldId="256"/>
            <ac:graphicFrameMk id="5" creationId="{B7991D9E-2062-4459-A1C0-AC762E8ADB11}"/>
          </ac:graphicFrameMkLst>
        </pc:graphicFrameChg>
        <pc:picChg chg="add del">
          <ac:chgData name="Narendra Singh Bisht - AM.EN.P2ARI20043" userId="S::amenp2ari20043@am.students.amrita.edu::3f7236d7-4288-4b56-a874-8f7dedaa4edf" providerId="AD" clId="Web-{08A96AA6-CC27-434E-93E8-1520104F651C}" dt="2021-04-12T12:48:01.798" v="47"/>
          <ac:picMkLst>
            <pc:docMk/>
            <pc:sldMk cId="109857222" sldId="256"/>
            <ac:picMk id="4" creationId="{27C0CDA8-112D-4AEF-AFB7-A37CA95039C6}"/>
          </ac:picMkLst>
        </pc:picChg>
        <pc:picChg chg="add del">
          <ac:chgData name="Narendra Singh Bisht - AM.EN.P2ARI20043" userId="S::amenp2ari20043@am.students.amrita.edu::3f7236d7-4288-4b56-a874-8f7dedaa4edf" providerId="AD" clId="Web-{08A96AA6-CC27-434E-93E8-1520104F651C}" dt="2021-04-12T12:48:16.142" v="49"/>
          <ac:picMkLst>
            <pc:docMk/>
            <pc:sldMk cId="109857222" sldId="256"/>
            <ac:picMk id="10" creationId="{C8E76ADB-13DF-4F35-B469-5A0944989763}"/>
          </ac:picMkLst>
        </pc:picChg>
      </pc:sldChg>
      <pc:sldChg chg="modSp new">
        <pc:chgData name="Narendra Singh Bisht - AM.EN.P2ARI20043" userId="S::amenp2ari20043@am.students.amrita.edu::3f7236d7-4288-4b56-a874-8f7dedaa4edf" providerId="AD" clId="Web-{08A96AA6-CC27-434E-93E8-1520104F651C}" dt="2021-04-12T12:49:28.331" v="67" actId="20577"/>
        <pc:sldMkLst>
          <pc:docMk/>
          <pc:sldMk cId="9119815" sldId="257"/>
        </pc:sldMkLst>
        <pc:spChg chg="mod">
          <ac:chgData name="Narendra Singh Bisht - AM.EN.P2ARI20043" userId="S::amenp2ari20043@am.students.amrita.edu::3f7236d7-4288-4b56-a874-8f7dedaa4edf" providerId="AD" clId="Web-{08A96AA6-CC27-434E-93E8-1520104F651C}" dt="2021-04-12T12:49:28.331" v="67" actId="20577"/>
          <ac:spMkLst>
            <pc:docMk/>
            <pc:sldMk cId="9119815" sldId="257"/>
            <ac:spMk id="2" creationId="{BB157290-3A31-4B2D-AE49-96D8D5691F40}"/>
          </ac:spMkLst>
        </pc:spChg>
        <pc:spChg chg="mod">
          <ac:chgData name="Narendra Singh Bisht - AM.EN.P2ARI20043" userId="S::amenp2ari20043@am.students.amrita.edu::3f7236d7-4288-4b56-a874-8f7dedaa4edf" providerId="AD" clId="Web-{08A96AA6-CC27-434E-93E8-1520104F651C}" dt="2021-04-12T12:49:17.940" v="62" actId="20577"/>
          <ac:spMkLst>
            <pc:docMk/>
            <pc:sldMk cId="9119815" sldId="257"/>
            <ac:spMk id="3" creationId="{42DFDD26-21AC-49C8-8AEB-239ABAFD9B82}"/>
          </ac:spMkLst>
        </pc:spChg>
      </pc:sldChg>
      <pc:sldChg chg="modSp new">
        <pc:chgData name="Narendra Singh Bisht - AM.EN.P2ARI20043" userId="S::amenp2ari20043@am.students.amrita.edu::3f7236d7-4288-4b56-a874-8f7dedaa4edf" providerId="AD" clId="Web-{08A96AA6-CC27-434E-93E8-1520104F651C}" dt="2021-04-12T12:49:49.926" v="75" actId="20577"/>
        <pc:sldMkLst>
          <pc:docMk/>
          <pc:sldMk cId="2432468566" sldId="258"/>
        </pc:sldMkLst>
        <pc:spChg chg="mod">
          <ac:chgData name="Narendra Singh Bisht - AM.EN.P2ARI20043" userId="S::amenp2ari20043@am.students.amrita.edu::3f7236d7-4288-4b56-a874-8f7dedaa4edf" providerId="AD" clId="Web-{08A96AA6-CC27-434E-93E8-1520104F651C}" dt="2021-04-12T12:49:49.926" v="75" actId="20577"/>
          <ac:spMkLst>
            <pc:docMk/>
            <pc:sldMk cId="2432468566" sldId="258"/>
            <ac:spMk id="2" creationId="{73608199-0808-4B1E-9BA3-AEEFBFF390B4}"/>
          </ac:spMkLst>
        </pc:spChg>
        <pc:spChg chg="mod">
          <ac:chgData name="Narendra Singh Bisht - AM.EN.P2ARI20043" userId="S::amenp2ari20043@am.students.amrita.edu::3f7236d7-4288-4b56-a874-8f7dedaa4edf" providerId="AD" clId="Web-{08A96AA6-CC27-434E-93E8-1520104F651C}" dt="2021-04-12T12:49:47.551" v="74" actId="20577"/>
          <ac:spMkLst>
            <pc:docMk/>
            <pc:sldMk cId="2432468566" sldId="258"/>
            <ac:spMk id="3" creationId="{09BD284E-5CF9-44C0-BA12-C14191B0450E}"/>
          </ac:spMkLst>
        </pc:spChg>
      </pc:sldChg>
      <pc:sldChg chg="addSp delSp modSp new">
        <pc:chgData name="Narendra Singh Bisht - AM.EN.P2ARI20043" userId="S::amenp2ari20043@am.students.amrita.edu::3f7236d7-4288-4b56-a874-8f7dedaa4edf" providerId="AD" clId="Web-{08A96AA6-CC27-434E-93E8-1520104F651C}" dt="2021-04-12T13:07:18.846" v="399"/>
        <pc:sldMkLst>
          <pc:docMk/>
          <pc:sldMk cId="37219491" sldId="259"/>
        </pc:sldMkLst>
        <pc:spChg chg="mod">
          <ac:chgData name="Narendra Singh Bisht - AM.EN.P2ARI20043" userId="S::amenp2ari20043@am.students.amrita.edu::3f7236d7-4288-4b56-a874-8f7dedaa4edf" providerId="AD" clId="Web-{08A96AA6-CC27-434E-93E8-1520104F651C}" dt="2021-04-12T12:50:12.098" v="86" actId="20577"/>
          <ac:spMkLst>
            <pc:docMk/>
            <pc:sldMk cId="37219491" sldId="259"/>
            <ac:spMk id="2" creationId="{13E02012-210C-4188-A3D9-320FDE0FDD8E}"/>
          </ac:spMkLst>
        </pc:spChg>
        <pc:spChg chg="del mod">
          <ac:chgData name="Narendra Singh Bisht - AM.EN.P2ARI20043" userId="S::amenp2ari20043@am.students.amrita.edu::3f7236d7-4288-4b56-a874-8f7dedaa4edf" providerId="AD" clId="Web-{08A96AA6-CC27-434E-93E8-1520104F651C}" dt="2021-04-12T12:53:31.041" v="125"/>
          <ac:spMkLst>
            <pc:docMk/>
            <pc:sldMk cId="37219491" sldId="259"/>
            <ac:spMk id="3" creationId="{49A8B945-8ECB-4077-BBB8-7713FDAA4902}"/>
          </ac:spMkLst>
        </pc:spChg>
        <pc:graphicFrameChg chg="add mod ord modGraphic">
          <ac:chgData name="Narendra Singh Bisht - AM.EN.P2ARI20043" userId="S::amenp2ari20043@am.students.amrita.edu::3f7236d7-4288-4b56-a874-8f7dedaa4edf" providerId="AD" clId="Web-{08A96AA6-CC27-434E-93E8-1520104F651C}" dt="2021-04-12T13:07:18.846" v="399"/>
          <ac:graphicFrameMkLst>
            <pc:docMk/>
            <pc:sldMk cId="37219491" sldId="259"/>
            <ac:graphicFrameMk id="4" creationId="{35D24EEC-CF72-43FC-BCAD-D7DBA41EA009}"/>
          </ac:graphicFrameMkLst>
        </pc:graphicFrameChg>
      </pc:sldChg>
      <pc:sldChg chg="modSp new">
        <pc:chgData name="Narendra Singh Bisht - AM.EN.P2ARI20043" userId="S::amenp2ari20043@am.students.amrita.edu::3f7236d7-4288-4b56-a874-8f7dedaa4edf" providerId="AD" clId="Web-{08A96AA6-CC27-434E-93E8-1520104F651C}" dt="2021-04-12T12:52:44.618" v="124" actId="20577"/>
        <pc:sldMkLst>
          <pc:docMk/>
          <pc:sldMk cId="4104845758" sldId="260"/>
        </pc:sldMkLst>
        <pc:spChg chg="mod">
          <ac:chgData name="Narendra Singh Bisht - AM.EN.P2ARI20043" userId="S::amenp2ari20043@am.students.amrita.edu::3f7236d7-4288-4b56-a874-8f7dedaa4edf" providerId="AD" clId="Web-{08A96AA6-CC27-434E-93E8-1520104F651C}" dt="2021-04-12T12:50:36.833" v="98" actId="20577"/>
          <ac:spMkLst>
            <pc:docMk/>
            <pc:sldMk cId="4104845758" sldId="260"/>
            <ac:spMk id="2" creationId="{F2700614-AFEF-4F15-9D45-882A35292384}"/>
          </ac:spMkLst>
        </pc:spChg>
        <pc:spChg chg="mod">
          <ac:chgData name="Narendra Singh Bisht - AM.EN.P2ARI20043" userId="S::amenp2ari20043@am.students.amrita.edu::3f7236d7-4288-4b56-a874-8f7dedaa4edf" providerId="AD" clId="Web-{08A96AA6-CC27-434E-93E8-1520104F651C}" dt="2021-04-12T12:52:44.618" v="124" actId="20577"/>
          <ac:spMkLst>
            <pc:docMk/>
            <pc:sldMk cId="4104845758" sldId="260"/>
            <ac:spMk id="3" creationId="{A1F936E7-E0B4-4DD7-9BA1-468169576463}"/>
          </ac:spMkLst>
        </pc:spChg>
      </pc:sldChg>
      <pc:sldChg chg="modSp new del">
        <pc:chgData name="Narendra Singh Bisht - AM.EN.P2ARI20043" userId="S::amenp2ari20043@am.students.amrita.edu::3f7236d7-4288-4b56-a874-8f7dedaa4edf" providerId="AD" clId="Web-{08A96AA6-CC27-434E-93E8-1520104F651C}" dt="2021-04-12T12:52:05.039" v="116"/>
        <pc:sldMkLst>
          <pc:docMk/>
          <pc:sldMk cId="2305982367" sldId="261"/>
        </pc:sldMkLst>
        <pc:spChg chg="mod">
          <ac:chgData name="Narendra Singh Bisht - AM.EN.P2ARI20043" userId="S::amenp2ari20043@am.students.amrita.edu::3f7236d7-4288-4b56-a874-8f7dedaa4edf" providerId="AD" clId="Web-{08A96AA6-CC27-434E-93E8-1520104F651C}" dt="2021-04-12T12:50:50.599" v="103" actId="20577"/>
          <ac:spMkLst>
            <pc:docMk/>
            <pc:sldMk cId="2305982367" sldId="261"/>
            <ac:spMk id="2" creationId="{215830D6-00DC-41DE-BCA5-DDFDBB68BD9C}"/>
          </ac:spMkLst>
        </pc:spChg>
        <pc:spChg chg="mod">
          <ac:chgData name="Narendra Singh Bisht - AM.EN.P2ARI20043" userId="S::amenp2ari20043@am.students.amrita.edu::3f7236d7-4288-4b56-a874-8f7dedaa4edf" providerId="AD" clId="Web-{08A96AA6-CC27-434E-93E8-1520104F651C}" dt="2021-04-12T12:50:54.193" v="104" actId="20577"/>
          <ac:spMkLst>
            <pc:docMk/>
            <pc:sldMk cId="2305982367" sldId="261"/>
            <ac:spMk id="3" creationId="{9811DA4C-F7AE-4D62-9E5B-8024B7CACAB6}"/>
          </ac:spMkLst>
        </pc:spChg>
      </pc:sldChg>
      <pc:sldChg chg="modSp new">
        <pc:chgData name="Narendra Singh Bisht - AM.EN.P2ARI20043" userId="S::amenp2ari20043@am.students.amrita.edu::3f7236d7-4288-4b56-a874-8f7dedaa4edf" providerId="AD" clId="Web-{08A96AA6-CC27-434E-93E8-1520104F651C}" dt="2021-04-12T12:52:14.586" v="118" actId="20577"/>
        <pc:sldMkLst>
          <pc:docMk/>
          <pc:sldMk cId="3663021577" sldId="262"/>
        </pc:sldMkLst>
        <pc:spChg chg="mod">
          <ac:chgData name="Narendra Singh Bisht - AM.EN.P2ARI20043" userId="S::amenp2ari20043@am.students.amrita.edu::3f7236d7-4288-4b56-a874-8f7dedaa4edf" providerId="AD" clId="Web-{08A96AA6-CC27-434E-93E8-1520104F651C}" dt="2021-04-12T12:52:14.586" v="118" actId="20577"/>
          <ac:spMkLst>
            <pc:docMk/>
            <pc:sldMk cId="3663021577" sldId="262"/>
            <ac:spMk id="3" creationId="{D0E2C7E5-EA36-49E2-A231-34C28549DC88}"/>
          </ac:spMkLst>
        </pc:spChg>
      </pc:sldChg>
      <pc:sldChg chg="modSp add replId">
        <pc:chgData name="Narendra Singh Bisht - AM.EN.P2ARI20043" userId="S::amenp2ari20043@am.students.amrita.edu::3f7236d7-4288-4b56-a874-8f7dedaa4edf" providerId="AD" clId="Web-{08A96AA6-CC27-434E-93E8-1520104F651C}" dt="2021-04-12T12:52:26.399" v="123" actId="20577"/>
        <pc:sldMkLst>
          <pc:docMk/>
          <pc:sldMk cId="3119093394" sldId="263"/>
        </pc:sldMkLst>
        <pc:spChg chg="mod">
          <ac:chgData name="Narendra Singh Bisht - AM.EN.P2ARI20043" userId="S::amenp2ari20043@am.students.amrita.edu::3f7236d7-4288-4b56-a874-8f7dedaa4edf" providerId="AD" clId="Web-{08A96AA6-CC27-434E-93E8-1520104F651C}" dt="2021-04-12T12:52:26.399" v="123" actId="20577"/>
          <ac:spMkLst>
            <pc:docMk/>
            <pc:sldMk cId="3119093394" sldId="263"/>
            <ac:spMk id="3" creationId="{D0E2C7E5-EA36-49E2-A231-34C28549DC88}"/>
          </ac:spMkLst>
        </pc:spChg>
      </pc:sldChg>
      <pc:sldMasterChg chg="add del addSldLayout delSldLayout">
        <pc:chgData name="Narendra Singh Bisht - AM.EN.P2ARI20043" userId="S::amenp2ari20043@am.students.amrita.edu::3f7236d7-4288-4b56-a874-8f7dedaa4edf" providerId="AD" clId="Web-{08A96AA6-CC27-434E-93E8-1520104F651C}" dt="2021-04-12T12:48:16.142" v="49"/>
        <pc:sldMasterMkLst>
          <pc:docMk/>
          <pc:sldMasterMk cId="2460954070" sldId="2147483660"/>
        </pc:sldMasterMkLst>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2385387890" sldId="2147483661"/>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949138452" sldId="2147483662"/>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2591524520" sldId="2147483663"/>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1203092039" sldId="2147483664"/>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3733172339" sldId="2147483665"/>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3210312558" sldId="2147483666"/>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3146388984" sldId="2147483667"/>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3171841454" sldId="2147483668"/>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1718958274" sldId="2147483669"/>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2202905451" sldId="2147483670"/>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2460954070" sldId="2147483660"/>
            <pc:sldLayoutMk cId="3479445657" sldId="2147483671"/>
          </pc:sldLayoutMkLst>
        </pc:sldLayoutChg>
      </pc:sldMasterChg>
      <pc:sldMasterChg chg="add del replId addSldLayout delSldLayout">
        <pc:chgData name="Narendra Singh Bisht - AM.EN.P2ARI20043" userId="S::amenp2ari20043@am.students.amrita.edu::3f7236d7-4288-4b56-a874-8f7dedaa4edf" providerId="AD" clId="Web-{08A96AA6-CC27-434E-93E8-1520104F651C}" dt="2021-04-12T12:48:01.798" v="47"/>
        <pc:sldMasterMkLst>
          <pc:docMk/>
          <pc:sldMasterMk cId="2106080307" sldId="2147483672"/>
        </pc:sldMasterMkLst>
        <pc:sldLayoutChg chg="add del">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255335667" sldId="2147483673"/>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2049040642" sldId="2147483674"/>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3038672229" sldId="2147483675"/>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4270976709" sldId="2147483676"/>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1344572993" sldId="2147483677"/>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2456160233" sldId="2147483678"/>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3793392114" sldId="2147483679"/>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2033189903" sldId="2147483680"/>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1774339614" sldId="2147483681"/>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3149039117" sldId="2147483682"/>
          </pc:sldLayoutMkLst>
        </pc:sldLayoutChg>
        <pc:sldLayoutChg chg="add del replId">
          <pc:chgData name="Narendra Singh Bisht - AM.EN.P2ARI20043" userId="S::amenp2ari20043@am.students.amrita.edu::3f7236d7-4288-4b56-a874-8f7dedaa4edf" providerId="AD" clId="Web-{08A96AA6-CC27-434E-93E8-1520104F651C}" dt="2021-04-12T12:48:01.798" v="47"/>
          <pc:sldLayoutMkLst>
            <pc:docMk/>
            <pc:sldMasterMk cId="2106080307" sldId="2147483672"/>
            <pc:sldLayoutMk cId="147411573" sldId="2147483683"/>
          </pc:sldLayoutMkLst>
        </pc:sldLayoutChg>
      </pc:sldMasterChg>
      <pc:sldMasterChg chg="add del addSldLayout delSldLayout">
        <pc:chgData name="Narendra Singh Bisht - AM.EN.P2ARI20043" userId="S::amenp2ari20043@am.students.amrita.edu::3f7236d7-4288-4b56-a874-8f7dedaa4edf" providerId="AD" clId="Web-{08A96AA6-CC27-434E-93E8-1520104F651C}" dt="2021-04-12T12:48:16.142" v="49"/>
        <pc:sldMasterMkLst>
          <pc:docMk/>
          <pc:sldMasterMk cId="3621722765" sldId="2147483698"/>
        </pc:sldMasterMkLst>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1497653642" sldId="2147483687"/>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639456759" sldId="2147483688"/>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1762688259" sldId="2147483689"/>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1346373890" sldId="2147483690"/>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3626289549" sldId="2147483691"/>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3505454893" sldId="2147483692"/>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3747238062" sldId="2147483693"/>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556303131" sldId="2147483694"/>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3662077633" sldId="2147483695"/>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2793553070" sldId="2147483696"/>
          </pc:sldLayoutMkLst>
        </pc:sldLayoutChg>
        <pc:sldLayoutChg chg="add del">
          <pc:chgData name="Narendra Singh Bisht - AM.EN.P2ARI20043" userId="S::amenp2ari20043@am.students.amrita.edu::3f7236d7-4288-4b56-a874-8f7dedaa4edf" providerId="AD" clId="Web-{08A96AA6-CC27-434E-93E8-1520104F651C}" dt="2021-04-12T12:48:16.142" v="49"/>
          <pc:sldLayoutMkLst>
            <pc:docMk/>
            <pc:sldMasterMk cId="3621722765" sldId="2147483698"/>
            <pc:sldLayoutMk cId="3623101644" sldId="2147483697"/>
          </pc:sldLayoutMkLst>
        </pc:sldLayoutChg>
      </pc:sldMasterChg>
    </pc:docChg>
  </pc:docChgLst>
  <pc:docChgLst>
    <pc:chgData name="Narendra Singh Bisht - AM.EN.P2ARI20043" userId="S::amenp2ari20043@am.students.amrita.edu::3f7236d7-4288-4b56-a874-8f7dedaa4edf" providerId="AD" clId="Web-{72A14536-BCCB-3235-1236-639FCEDBD946}"/>
    <pc:docChg chg="addSld delSld modSld sldOrd">
      <pc:chgData name="Narendra Singh Bisht - AM.EN.P2ARI20043" userId="S::amenp2ari20043@am.students.amrita.edu::3f7236d7-4288-4b56-a874-8f7dedaa4edf" providerId="AD" clId="Web-{72A14536-BCCB-3235-1236-639FCEDBD946}" dt="2021-04-15T17:33:42.447" v="1125" actId="20577"/>
      <pc:docMkLst>
        <pc:docMk/>
      </pc:docMkLst>
      <pc:sldChg chg="modSp del">
        <pc:chgData name="Narendra Singh Bisht - AM.EN.P2ARI20043" userId="S::amenp2ari20043@am.students.amrita.edu::3f7236d7-4288-4b56-a874-8f7dedaa4edf" providerId="AD" clId="Web-{72A14536-BCCB-3235-1236-639FCEDBD946}" dt="2021-04-15T16:00:57.636" v="470"/>
        <pc:sldMkLst>
          <pc:docMk/>
          <pc:sldMk cId="9119815" sldId="257"/>
        </pc:sldMkLst>
        <pc:spChg chg="mod">
          <ac:chgData name="Narendra Singh Bisht - AM.EN.P2ARI20043" userId="S::amenp2ari20043@am.students.amrita.edu::3f7236d7-4288-4b56-a874-8f7dedaa4edf" providerId="AD" clId="Web-{72A14536-BCCB-3235-1236-639FCEDBD946}" dt="2021-04-15T15:49:26.663" v="360" actId="20577"/>
          <ac:spMkLst>
            <pc:docMk/>
            <pc:sldMk cId="9119815" sldId="257"/>
            <ac:spMk id="2" creationId="{BB157290-3A31-4B2D-AE49-96D8D5691F40}"/>
          </ac:spMkLst>
        </pc:spChg>
        <pc:spChg chg="mod">
          <ac:chgData name="Narendra Singh Bisht - AM.EN.P2ARI20043" userId="S::amenp2ari20043@am.students.amrita.edu::3f7236d7-4288-4b56-a874-8f7dedaa4edf" providerId="AD" clId="Web-{72A14536-BCCB-3235-1236-639FCEDBD946}" dt="2021-04-15T16:00:49.167" v="467" actId="20577"/>
          <ac:spMkLst>
            <pc:docMk/>
            <pc:sldMk cId="9119815" sldId="257"/>
            <ac:spMk id="3" creationId="{42DFDD26-21AC-49C8-8AEB-239ABAFD9B82}"/>
          </ac:spMkLst>
        </pc:spChg>
      </pc:sldChg>
      <pc:sldChg chg="modSp">
        <pc:chgData name="Narendra Singh Bisht - AM.EN.P2ARI20043" userId="S::amenp2ari20043@am.students.amrita.edu::3f7236d7-4288-4b56-a874-8f7dedaa4edf" providerId="AD" clId="Web-{72A14536-BCCB-3235-1236-639FCEDBD946}" dt="2021-04-15T16:19:22.120" v="577" actId="20577"/>
        <pc:sldMkLst>
          <pc:docMk/>
          <pc:sldMk cId="2432468566" sldId="258"/>
        </pc:sldMkLst>
        <pc:spChg chg="mod">
          <ac:chgData name="Narendra Singh Bisht - AM.EN.P2ARI20043" userId="S::amenp2ari20043@am.students.amrita.edu::3f7236d7-4288-4b56-a874-8f7dedaa4edf" providerId="AD" clId="Web-{72A14536-BCCB-3235-1236-639FCEDBD946}" dt="2021-04-15T16:19:22.120" v="577" actId="20577"/>
          <ac:spMkLst>
            <pc:docMk/>
            <pc:sldMk cId="2432468566" sldId="258"/>
            <ac:spMk id="3" creationId="{09BD284E-5CF9-44C0-BA12-C14191B0450E}"/>
          </ac:spMkLst>
        </pc:spChg>
      </pc:sldChg>
      <pc:sldChg chg="modSp">
        <pc:chgData name="Narendra Singh Bisht - AM.EN.P2ARI20043" userId="S::amenp2ari20043@am.students.amrita.edu::3f7236d7-4288-4b56-a874-8f7dedaa4edf" providerId="AD" clId="Web-{72A14536-BCCB-3235-1236-639FCEDBD946}" dt="2021-04-15T14:22:00.110" v="276"/>
        <pc:sldMkLst>
          <pc:docMk/>
          <pc:sldMk cId="37219491" sldId="259"/>
        </pc:sldMkLst>
        <pc:graphicFrameChg chg="mod modGraphic">
          <ac:chgData name="Narendra Singh Bisht - AM.EN.P2ARI20043" userId="S::amenp2ari20043@am.students.amrita.edu::3f7236d7-4288-4b56-a874-8f7dedaa4edf" providerId="AD" clId="Web-{72A14536-BCCB-3235-1236-639FCEDBD946}" dt="2021-04-15T14:22:00.110" v="276"/>
          <ac:graphicFrameMkLst>
            <pc:docMk/>
            <pc:sldMk cId="37219491" sldId="259"/>
            <ac:graphicFrameMk id="4" creationId="{35D24EEC-CF72-43FC-BCAD-D7DBA41EA009}"/>
          </ac:graphicFrameMkLst>
        </pc:graphicFrameChg>
      </pc:sldChg>
      <pc:sldChg chg="modSp">
        <pc:chgData name="Narendra Singh Bisht - AM.EN.P2ARI20043" userId="S::amenp2ari20043@am.students.amrita.edu::3f7236d7-4288-4b56-a874-8f7dedaa4edf" providerId="AD" clId="Web-{72A14536-BCCB-3235-1236-639FCEDBD946}" dt="2021-04-15T17:10:13.126" v="1097" actId="20577"/>
        <pc:sldMkLst>
          <pc:docMk/>
          <pc:sldMk cId="4104845758" sldId="260"/>
        </pc:sldMkLst>
        <pc:spChg chg="mod">
          <ac:chgData name="Narendra Singh Bisht - AM.EN.P2ARI20043" userId="S::amenp2ari20043@am.students.amrita.edu::3f7236d7-4288-4b56-a874-8f7dedaa4edf" providerId="AD" clId="Web-{72A14536-BCCB-3235-1236-639FCEDBD946}" dt="2021-04-15T17:10:13.126" v="1097" actId="20577"/>
          <ac:spMkLst>
            <pc:docMk/>
            <pc:sldMk cId="4104845758" sldId="260"/>
            <ac:spMk id="3" creationId="{A1F936E7-E0B4-4DD7-9BA1-468169576463}"/>
          </ac:spMkLst>
        </pc:spChg>
      </pc:sldChg>
      <pc:sldChg chg="modSp">
        <pc:chgData name="Narendra Singh Bisht - AM.EN.P2ARI20043" userId="S::amenp2ari20043@am.students.amrita.edu::3f7236d7-4288-4b56-a874-8f7dedaa4edf" providerId="AD" clId="Web-{72A14536-BCCB-3235-1236-639FCEDBD946}" dt="2021-04-15T16:41:23.281" v="815" actId="20577"/>
        <pc:sldMkLst>
          <pc:docMk/>
          <pc:sldMk cId="2371431789" sldId="265"/>
        </pc:sldMkLst>
        <pc:spChg chg="mod">
          <ac:chgData name="Narendra Singh Bisht - AM.EN.P2ARI20043" userId="S::amenp2ari20043@am.students.amrita.edu::3f7236d7-4288-4b56-a874-8f7dedaa4edf" providerId="AD" clId="Web-{72A14536-BCCB-3235-1236-639FCEDBD946}" dt="2021-04-15T16:41:23.281" v="815" actId="20577"/>
          <ac:spMkLst>
            <pc:docMk/>
            <pc:sldMk cId="2371431789" sldId="265"/>
            <ac:spMk id="3" creationId="{09BD284E-5CF9-44C0-BA12-C14191B0450E}"/>
          </ac:spMkLst>
        </pc:spChg>
      </pc:sldChg>
      <pc:sldChg chg="modSp">
        <pc:chgData name="Narendra Singh Bisht - AM.EN.P2ARI20043" userId="S::amenp2ari20043@am.students.amrita.edu::3f7236d7-4288-4b56-a874-8f7dedaa4edf" providerId="AD" clId="Web-{72A14536-BCCB-3235-1236-639FCEDBD946}" dt="2021-04-15T16:43:51.536" v="831" actId="20577"/>
        <pc:sldMkLst>
          <pc:docMk/>
          <pc:sldMk cId="1614695020" sldId="266"/>
        </pc:sldMkLst>
        <pc:spChg chg="mod">
          <ac:chgData name="Narendra Singh Bisht - AM.EN.P2ARI20043" userId="S::amenp2ari20043@am.students.amrita.edu::3f7236d7-4288-4b56-a874-8f7dedaa4edf" providerId="AD" clId="Web-{72A14536-BCCB-3235-1236-639FCEDBD946}" dt="2021-04-15T16:43:51.536" v="831" actId="20577"/>
          <ac:spMkLst>
            <pc:docMk/>
            <pc:sldMk cId="1614695020" sldId="266"/>
            <ac:spMk id="3" creationId="{09BD284E-5CF9-44C0-BA12-C14191B0450E}"/>
          </ac:spMkLst>
        </pc:spChg>
      </pc:sldChg>
      <pc:sldChg chg="modSp">
        <pc:chgData name="Narendra Singh Bisht - AM.EN.P2ARI20043" userId="S::amenp2ari20043@am.students.amrita.edu::3f7236d7-4288-4b56-a874-8f7dedaa4edf" providerId="AD" clId="Web-{72A14536-BCCB-3235-1236-639FCEDBD946}" dt="2021-04-15T16:38:07.323" v="807" actId="1076"/>
        <pc:sldMkLst>
          <pc:docMk/>
          <pc:sldMk cId="364511923" sldId="267"/>
        </pc:sldMkLst>
        <pc:spChg chg="mod">
          <ac:chgData name="Narendra Singh Bisht - AM.EN.P2ARI20043" userId="S::amenp2ari20043@am.students.amrita.edu::3f7236d7-4288-4b56-a874-8f7dedaa4edf" providerId="AD" clId="Web-{72A14536-BCCB-3235-1236-639FCEDBD946}" dt="2021-04-15T16:38:03.307" v="806" actId="20577"/>
          <ac:spMkLst>
            <pc:docMk/>
            <pc:sldMk cId="364511923" sldId="267"/>
            <ac:spMk id="3" creationId="{09BD284E-5CF9-44C0-BA12-C14191B0450E}"/>
          </ac:spMkLst>
        </pc:spChg>
        <pc:picChg chg="mod">
          <ac:chgData name="Narendra Singh Bisht - AM.EN.P2ARI20043" userId="S::amenp2ari20043@am.students.amrita.edu::3f7236d7-4288-4b56-a874-8f7dedaa4edf" providerId="AD" clId="Web-{72A14536-BCCB-3235-1236-639FCEDBD946}" dt="2021-04-15T16:38:07.323" v="807" actId="1076"/>
          <ac:picMkLst>
            <pc:docMk/>
            <pc:sldMk cId="364511923" sldId="267"/>
            <ac:picMk id="4" creationId="{74518ED2-21C8-44D2-9B9C-71DE70100EF6}"/>
          </ac:picMkLst>
        </pc:picChg>
      </pc:sldChg>
      <pc:sldChg chg="modSp">
        <pc:chgData name="Narendra Singh Bisht - AM.EN.P2ARI20043" userId="S::amenp2ari20043@am.students.amrita.edu::3f7236d7-4288-4b56-a874-8f7dedaa4edf" providerId="AD" clId="Web-{72A14536-BCCB-3235-1236-639FCEDBD946}" dt="2021-04-15T16:25:59.928" v="667" actId="20577"/>
        <pc:sldMkLst>
          <pc:docMk/>
          <pc:sldMk cId="454997090" sldId="271"/>
        </pc:sldMkLst>
        <pc:spChg chg="mod">
          <ac:chgData name="Narendra Singh Bisht - AM.EN.P2ARI20043" userId="S::amenp2ari20043@am.students.amrita.edu::3f7236d7-4288-4b56-a874-8f7dedaa4edf" providerId="AD" clId="Web-{72A14536-BCCB-3235-1236-639FCEDBD946}" dt="2021-04-15T16:25:59.928" v="667" actId="20577"/>
          <ac:spMkLst>
            <pc:docMk/>
            <pc:sldMk cId="454997090" sldId="271"/>
            <ac:spMk id="3" creationId="{09BD284E-5CF9-44C0-BA12-C14191B0450E}"/>
          </ac:spMkLst>
        </pc:spChg>
      </pc:sldChg>
      <pc:sldChg chg="modSp">
        <pc:chgData name="Narendra Singh Bisht - AM.EN.P2ARI20043" userId="S::amenp2ari20043@am.students.amrita.edu::3f7236d7-4288-4b56-a874-8f7dedaa4edf" providerId="AD" clId="Web-{72A14536-BCCB-3235-1236-639FCEDBD946}" dt="2021-04-15T16:28:30.791" v="759" actId="20577"/>
        <pc:sldMkLst>
          <pc:docMk/>
          <pc:sldMk cId="2216074224" sldId="273"/>
        </pc:sldMkLst>
        <pc:spChg chg="mod">
          <ac:chgData name="Narendra Singh Bisht - AM.EN.P2ARI20043" userId="S::amenp2ari20043@am.students.amrita.edu::3f7236d7-4288-4b56-a874-8f7dedaa4edf" providerId="AD" clId="Web-{72A14536-BCCB-3235-1236-639FCEDBD946}" dt="2021-04-15T16:28:30.791" v="759" actId="20577"/>
          <ac:spMkLst>
            <pc:docMk/>
            <pc:sldMk cId="2216074224" sldId="273"/>
            <ac:spMk id="3" creationId="{09BD284E-5CF9-44C0-BA12-C14191B0450E}"/>
          </ac:spMkLst>
        </pc:spChg>
      </pc:sldChg>
      <pc:sldChg chg="modSp">
        <pc:chgData name="Narendra Singh Bisht - AM.EN.P2ARI20043" userId="S::amenp2ari20043@am.students.amrita.edu::3f7236d7-4288-4b56-a874-8f7dedaa4edf" providerId="AD" clId="Web-{72A14536-BCCB-3235-1236-639FCEDBD946}" dt="2021-04-15T17:33:42.447" v="1125" actId="20577"/>
        <pc:sldMkLst>
          <pc:docMk/>
          <pc:sldMk cId="3141773264" sldId="277"/>
        </pc:sldMkLst>
        <pc:spChg chg="mod">
          <ac:chgData name="Narendra Singh Bisht - AM.EN.P2ARI20043" userId="S::amenp2ari20043@am.students.amrita.edu::3f7236d7-4288-4b56-a874-8f7dedaa4edf" providerId="AD" clId="Web-{72A14536-BCCB-3235-1236-639FCEDBD946}" dt="2021-04-15T15:48:13.630" v="335" actId="20577"/>
          <ac:spMkLst>
            <pc:docMk/>
            <pc:sldMk cId="3141773264" sldId="277"/>
            <ac:spMk id="2" creationId="{73608199-0808-4B1E-9BA3-AEEFBFF390B4}"/>
          </ac:spMkLst>
        </pc:spChg>
        <pc:spChg chg="mod">
          <ac:chgData name="Narendra Singh Bisht - AM.EN.P2ARI20043" userId="S::amenp2ari20043@am.students.amrita.edu::3f7236d7-4288-4b56-a874-8f7dedaa4edf" providerId="AD" clId="Web-{72A14536-BCCB-3235-1236-639FCEDBD946}" dt="2021-04-15T17:33:42.447" v="1125" actId="20577"/>
          <ac:spMkLst>
            <pc:docMk/>
            <pc:sldMk cId="3141773264" sldId="277"/>
            <ac:spMk id="3" creationId="{09BD284E-5CF9-44C0-BA12-C14191B0450E}"/>
          </ac:spMkLst>
        </pc:spChg>
      </pc:sldChg>
      <pc:sldChg chg="modSp">
        <pc:chgData name="Narendra Singh Bisht - AM.EN.P2ARI20043" userId="S::amenp2ari20043@am.students.amrita.edu::3f7236d7-4288-4b56-a874-8f7dedaa4edf" providerId="AD" clId="Web-{72A14536-BCCB-3235-1236-639FCEDBD946}" dt="2021-04-15T16:21:56.811" v="651" actId="20577"/>
        <pc:sldMkLst>
          <pc:docMk/>
          <pc:sldMk cId="2784277987" sldId="279"/>
        </pc:sldMkLst>
        <pc:spChg chg="mod">
          <ac:chgData name="Narendra Singh Bisht - AM.EN.P2ARI20043" userId="S::amenp2ari20043@am.students.amrita.edu::3f7236d7-4288-4b56-a874-8f7dedaa4edf" providerId="AD" clId="Web-{72A14536-BCCB-3235-1236-639FCEDBD946}" dt="2021-04-15T16:21:56.811" v="651" actId="20577"/>
          <ac:spMkLst>
            <pc:docMk/>
            <pc:sldMk cId="2784277987" sldId="279"/>
            <ac:spMk id="3" creationId="{09BD284E-5CF9-44C0-BA12-C14191B0450E}"/>
          </ac:spMkLst>
        </pc:spChg>
      </pc:sldChg>
      <pc:sldChg chg="modSp ord">
        <pc:chgData name="Narendra Singh Bisht - AM.EN.P2ARI20043" userId="S::amenp2ari20043@am.students.amrita.edu::3f7236d7-4288-4b56-a874-8f7dedaa4edf" providerId="AD" clId="Web-{72A14536-BCCB-3235-1236-639FCEDBD946}" dt="2021-04-15T16:31:23.999" v="777" actId="20577"/>
        <pc:sldMkLst>
          <pc:docMk/>
          <pc:sldMk cId="2314043699" sldId="280"/>
        </pc:sldMkLst>
        <pc:spChg chg="mod">
          <ac:chgData name="Narendra Singh Bisht - AM.EN.P2ARI20043" userId="S::amenp2ari20043@am.students.amrita.edu::3f7236d7-4288-4b56-a874-8f7dedaa4edf" providerId="AD" clId="Web-{72A14536-BCCB-3235-1236-639FCEDBD946}" dt="2021-04-15T16:31:23.999" v="777" actId="20577"/>
          <ac:spMkLst>
            <pc:docMk/>
            <pc:sldMk cId="2314043699" sldId="280"/>
            <ac:spMk id="3" creationId="{42DFDD26-21AC-49C8-8AEB-239ABAFD9B82}"/>
          </ac:spMkLst>
        </pc:spChg>
      </pc:sldChg>
      <pc:sldChg chg="modSp ord">
        <pc:chgData name="Narendra Singh Bisht - AM.EN.P2ARI20043" userId="S::amenp2ari20043@am.students.amrita.edu::3f7236d7-4288-4b56-a874-8f7dedaa4edf" providerId="AD" clId="Web-{72A14536-BCCB-3235-1236-639FCEDBD946}" dt="2021-04-15T16:34:06.285" v="793" actId="20577"/>
        <pc:sldMkLst>
          <pc:docMk/>
          <pc:sldMk cId="728360420" sldId="281"/>
        </pc:sldMkLst>
        <pc:spChg chg="mod">
          <ac:chgData name="Narendra Singh Bisht - AM.EN.P2ARI20043" userId="S::amenp2ari20043@am.students.amrita.edu::3f7236d7-4288-4b56-a874-8f7dedaa4edf" providerId="AD" clId="Web-{72A14536-BCCB-3235-1236-639FCEDBD946}" dt="2021-04-15T16:32:14.469" v="785" actId="20577"/>
          <ac:spMkLst>
            <pc:docMk/>
            <pc:sldMk cId="728360420" sldId="281"/>
            <ac:spMk id="2" creationId="{BB157290-3A31-4B2D-AE49-96D8D5691F40}"/>
          </ac:spMkLst>
        </pc:spChg>
        <pc:spChg chg="mod">
          <ac:chgData name="Narendra Singh Bisht - AM.EN.P2ARI20043" userId="S::amenp2ari20043@am.students.amrita.edu::3f7236d7-4288-4b56-a874-8f7dedaa4edf" providerId="AD" clId="Web-{72A14536-BCCB-3235-1236-639FCEDBD946}" dt="2021-04-15T16:34:06.285" v="793" actId="20577"/>
          <ac:spMkLst>
            <pc:docMk/>
            <pc:sldMk cId="728360420" sldId="281"/>
            <ac:spMk id="3" creationId="{42DFDD26-21AC-49C8-8AEB-239ABAFD9B82}"/>
          </ac:spMkLst>
        </pc:spChg>
      </pc:sldChg>
      <pc:sldChg chg="modSp del">
        <pc:chgData name="Narendra Singh Bisht - AM.EN.P2ARI20043" userId="S::amenp2ari20043@am.students.amrita.edu::3f7236d7-4288-4b56-a874-8f7dedaa4edf" providerId="AD" clId="Web-{72A14536-BCCB-3235-1236-639FCEDBD946}" dt="2021-04-15T16:32:28.876" v="786"/>
        <pc:sldMkLst>
          <pc:docMk/>
          <pc:sldMk cId="2901790461" sldId="282"/>
        </pc:sldMkLst>
        <pc:spChg chg="mod">
          <ac:chgData name="Narendra Singh Bisht - AM.EN.P2ARI20043" userId="S::amenp2ari20043@am.students.amrita.edu::3f7236d7-4288-4b56-a874-8f7dedaa4edf" providerId="AD" clId="Web-{72A14536-BCCB-3235-1236-639FCEDBD946}" dt="2021-04-15T14:22:51.080" v="277" actId="20577"/>
          <ac:spMkLst>
            <pc:docMk/>
            <pc:sldMk cId="2901790461" sldId="282"/>
            <ac:spMk id="3" creationId="{42DFDD26-21AC-49C8-8AEB-239ABAFD9B82}"/>
          </ac:spMkLst>
        </pc:spChg>
      </pc:sldChg>
      <pc:sldChg chg="modSp">
        <pc:chgData name="Narendra Singh Bisht - AM.EN.P2ARI20043" userId="S::amenp2ari20043@am.students.amrita.edu::3f7236d7-4288-4b56-a874-8f7dedaa4edf" providerId="AD" clId="Web-{72A14536-BCCB-3235-1236-639FCEDBD946}" dt="2021-04-15T16:45:56.086" v="834" actId="20577"/>
        <pc:sldMkLst>
          <pc:docMk/>
          <pc:sldMk cId="502011439" sldId="284"/>
        </pc:sldMkLst>
        <pc:spChg chg="mod">
          <ac:chgData name="Narendra Singh Bisht - AM.EN.P2ARI20043" userId="S::amenp2ari20043@am.students.amrita.edu::3f7236d7-4288-4b56-a874-8f7dedaa4edf" providerId="AD" clId="Web-{72A14536-BCCB-3235-1236-639FCEDBD946}" dt="2021-04-15T16:45:56.086" v="834" actId="20577"/>
          <ac:spMkLst>
            <pc:docMk/>
            <pc:sldMk cId="502011439" sldId="284"/>
            <ac:spMk id="3" creationId="{A1F936E7-E0B4-4DD7-9BA1-468169576463}"/>
          </ac:spMkLst>
        </pc:spChg>
      </pc:sldChg>
      <pc:sldChg chg="modSp add replId">
        <pc:chgData name="Narendra Singh Bisht - AM.EN.P2ARI20043" userId="S::amenp2ari20043@am.students.amrita.edu::3f7236d7-4288-4b56-a874-8f7dedaa4edf" providerId="AD" clId="Web-{72A14536-BCCB-3235-1236-639FCEDBD946}" dt="2021-04-15T11:57:49.845" v="13" actId="20577"/>
        <pc:sldMkLst>
          <pc:docMk/>
          <pc:sldMk cId="842386170" sldId="285"/>
        </pc:sldMkLst>
        <pc:spChg chg="mod">
          <ac:chgData name="Narendra Singh Bisht - AM.EN.P2ARI20043" userId="S::amenp2ari20043@am.students.amrita.edu::3f7236d7-4288-4b56-a874-8f7dedaa4edf" providerId="AD" clId="Web-{72A14536-BCCB-3235-1236-639FCEDBD946}" dt="2021-04-15T11:57:15.203" v="5" actId="20577"/>
          <ac:spMkLst>
            <pc:docMk/>
            <pc:sldMk cId="842386170" sldId="285"/>
            <ac:spMk id="2" creationId="{73608199-0808-4B1E-9BA3-AEEFBFF390B4}"/>
          </ac:spMkLst>
        </pc:spChg>
        <pc:spChg chg="mod">
          <ac:chgData name="Narendra Singh Bisht - AM.EN.P2ARI20043" userId="S::amenp2ari20043@am.students.amrita.edu::3f7236d7-4288-4b56-a874-8f7dedaa4edf" providerId="AD" clId="Web-{72A14536-BCCB-3235-1236-639FCEDBD946}" dt="2021-04-15T11:57:49.845" v="13" actId="20577"/>
          <ac:spMkLst>
            <pc:docMk/>
            <pc:sldMk cId="842386170" sldId="285"/>
            <ac:spMk id="3" creationId="{09BD284E-5CF9-44C0-BA12-C14191B0450E}"/>
          </ac:spMkLst>
        </pc:spChg>
      </pc:sldChg>
      <pc:sldChg chg="modSp add replId">
        <pc:chgData name="Narendra Singh Bisht - AM.EN.P2ARI20043" userId="S::amenp2ari20043@am.students.amrita.edu::3f7236d7-4288-4b56-a874-8f7dedaa4edf" providerId="AD" clId="Web-{72A14536-BCCB-3235-1236-639FCEDBD946}" dt="2021-04-15T12:31:55.739" v="37" actId="20577"/>
        <pc:sldMkLst>
          <pc:docMk/>
          <pc:sldMk cId="1718650267" sldId="286"/>
        </pc:sldMkLst>
        <pc:spChg chg="mod">
          <ac:chgData name="Narendra Singh Bisht - AM.EN.P2ARI20043" userId="S::amenp2ari20043@am.students.amrita.edu::3f7236d7-4288-4b56-a874-8f7dedaa4edf" providerId="AD" clId="Web-{72A14536-BCCB-3235-1236-639FCEDBD946}" dt="2021-04-15T12:31:46.614" v="34" actId="20577"/>
          <ac:spMkLst>
            <pc:docMk/>
            <pc:sldMk cId="1718650267" sldId="286"/>
            <ac:spMk id="2" creationId="{73608199-0808-4B1E-9BA3-AEEFBFF390B4}"/>
          </ac:spMkLst>
        </pc:spChg>
        <pc:spChg chg="mod">
          <ac:chgData name="Narendra Singh Bisht - AM.EN.P2ARI20043" userId="S::amenp2ari20043@am.students.amrita.edu::3f7236d7-4288-4b56-a874-8f7dedaa4edf" providerId="AD" clId="Web-{72A14536-BCCB-3235-1236-639FCEDBD946}" dt="2021-04-15T12:31:55.739" v="37" actId="20577"/>
          <ac:spMkLst>
            <pc:docMk/>
            <pc:sldMk cId="1718650267" sldId="286"/>
            <ac:spMk id="3" creationId="{09BD284E-5CF9-44C0-BA12-C14191B0450E}"/>
          </ac:spMkLst>
        </pc:spChg>
      </pc:sldChg>
      <pc:sldChg chg="modSp add replId">
        <pc:chgData name="Narendra Singh Bisht - AM.EN.P2ARI20043" userId="S::amenp2ari20043@am.students.amrita.edu::3f7236d7-4288-4b56-a874-8f7dedaa4edf" providerId="AD" clId="Web-{72A14536-BCCB-3235-1236-639FCEDBD946}" dt="2021-04-15T12:32:14.459" v="44" actId="20577"/>
        <pc:sldMkLst>
          <pc:docMk/>
          <pc:sldMk cId="582317701" sldId="287"/>
        </pc:sldMkLst>
        <pc:spChg chg="mod">
          <ac:chgData name="Narendra Singh Bisht - AM.EN.P2ARI20043" userId="S::amenp2ari20043@am.students.amrita.edu::3f7236d7-4288-4b56-a874-8f7dedaa4edf" providerId="AD" clId="Web-{72A14536-BCCB-3235-1236-639FCEDBD946}" dt="2021-04-15T12:32:09.865" v="38" actId="20577"/>
          <ac:spMkLst>
            <pc:docMk/>
            <pc:sldMk cId="582317701" sldId="287"/>
            <ac:spMk id="2" creationId="{73608199-0808-4B1E-9BA3-AEEFBFF390B4}"/>
          </ac:spMkLst>
        </pc:spChg>
        <pc:spChg chg="mod">
          <ac:chgData name="Narendra Singh Bisht - AM.EN.P2ARI20043" userId="S::amenp2ari20043@am.students.amrita.edu::3f7236d7-4288-4b56-a874-8f7dedaa4edf" providerId="AD" clId="Web-{72A14536-BCCB-3235-1236-639FCEDBD946}" dt="2021-04-15T12:32:14.459" v="44" actId="20577"/>
          <ac:spMkLst>
            <pc:docMk/>
            <pc:sldMk cId="582317701" sldId="287"/>
            <ac:spMk id="3" creationId="{09BD284E-5CF9-44C0-BA12-C14191B0450E}"/>
          </ac:spMkLst>
        </pc:spChg>
      </pc:sldChg>
      <pc:sldChg chg="modSp add replId">
        <pc:chgData name="Narendra Singh Bisht - AM.EN.P2ARI20043" userId="S::amenp2ari20043@am.students.amrita.edu::3f7236d7-4288-4b56-a874-8f7dedaa4edf" providerId="AD" clId="Web-{72A14536-BCCB-3235-1236-639FCEDBD946}" dt="2021-04-15T14:21:38.593" v="261" actId="20577"/>
        <pc:sldMkLst>
          <pc:docMk/>
          <pc:sldMk cId="3941742734" sldId="288"/>
        </pc:sldMkLst>
        <pc:spChg chg="mod">
          <ac:chgData name="Narendra Singh Bisht - AM.EN.P2ARI20043" userId="S::amenp2ari20043@am.students.amrita.edu::3f7236d7-4288-4b56-a874-8f7dedaa4edf" providerId="AD" clId="Web-{72A14536-BCCB-3235-1236-639FCEDBD946}" dt="2021-04-15T12:32:55.226" v="52" actId="20577"/>
          <ac:spMkLst>
            <pc:docMk/>
            <pc:sldMk cId="3941742734" sldId="288"/>
            <ac:spMk id="2" creationId="{73608199-0808-4B1E-9BA3-AEEFBFF390B4}"/>
          </ac:spMkLst>
        </pc:spChg>
        <pc:spChg chg="mod">
          <ac:chgData name="Narendra Singh Bisht - AM.EN.P2ARI20043" userId="S::amenp2ari20043@am.students.amrita.edu::3f7236d7-4288-4b56-a874-8f7dedaa4edf" providerId="AD" clId="Web-{72A14536-BCCB-3235-1236-639FCEDBD946}" dt="2021-04-15T14:21:38.593" v="261" actId="20577"/>
          <ac:spMkLst>
            <pc:docMk/>
            <pc:sldMk cId="3941742734" sldId="288"/>
            <ac:spMk id="3" creationId="{09BD284E-5CF9-44C0-BA12-C14191B0450E}"/>
          </ac:spMkLst>
        </pc:spChg>
      </pc:sldChg>
      <pc:sldChg chg="modSp">
        <pc:chgData name="Narendra Singh Bisht - AM.EN.P2ARI20043" userId="S::amenp2ari20043@am.students.amrita.edu::3f7236d7-4288-4b56-a874-8f7dedaa4edf" providerId="AD" clId="Web-{72A14536-BCCB-3235-1236-639FCEDBD946}" dt="2021-04-15T16:32:52.673" v="789" actId="14100"/>
        <pc:sldMkLst>
          <pc:docMk/>
          <pc:sldMk cId="2656112542" sldId="289"/>
        </pc:sldMkLst>
        <pc:spChg chg="mod">
          <ac:chgData name="Narendra Singh Bisht - AM.EN.P2ARI20043" userId="S::amenp2ari20043@am.students.amrita.edu::3f7236d7-4288-4b56-a874-8f7dedaa4edf" providerId="AD" clId="Web-{72A14536-BCCB-3235-1236-639FCEDBD946}" dt="2021-04-15T16:32:52.673" v="789" actId="14100"/>
          <ac:spMkLst>
            <pc:docMk/>
            <pc:sldMk cId="2656112542" sldId="289"/>
            <ac:spMk id="3" creationId="{42DFDD26-21AC-49C8-8AEB-239ABAFD9B82}"/>
          </ac:spMkLst>
        </pc:spChg>
      </pc:sldChg>
      <pc:sldChg chg="modSp ord">
        <pc:chgData name="Narendra Singh Bisht - AM.EN.P2ARI20043" userId="S::amenp2ari20043@am.students.amrita.edu::3f7236d7-4288-4b56-a874-8f7dedaa4edf" providerId="AD" clId="Web-{72A14536-BCCB-3235-1236-639FCEDBD946}" dt="2021-04-15T17:13:12.506" v="1119" actId="20577"/>
        <pc:sldMkLst>
          <pc:docMk/>
          <pc:sldMk cId="183166734" sldId="290"/>
        </pc:sldMkLst>
        <pc:spChg chg="mod">
          <ac:chgData name="Narendra Singh Bisht - AM.EN.P2ARI20043" userId="S::amenp2ari20043@am.students.amrita.edu::3f7236d7-4288-4b56-a874-8f7dedaa4edf" providerId="AD" clId="Web-{72A14536-BCCB-3235-1236-639FCEDBD946}" dt="2021-04-15T16:52:11.065" v="888" actId="20577"/>
          <ac:spMkLst>
            <pc:docMk/>
            <pc:sldMk cId="183166734" sldId="290"/>
            <ac:spMk id="2" creationId="{BB157290-3A31-4B2D-AE49-96D8D5691F40}"/>
          </ac:spMkLst>
        </pc:spChg>
        <pc:spChg chg="mod">
          <ac:chgData name="Narendra Singh Bisht - AM.EN.P2ARI20043" userId="S::amenp2ari20043@am.students.amrita.edu::3f7236d7-4288-4b56-a874-8f7dedaa4edf" providerId="AD" clId="Web-{72A14536-BCCB-3235-1236-639FCEDBD946}" dt="2021-04-15T17:13:12.506" v="1119" actId="20577"/>
          <ac:spMkLst>
            <pc:docMk/>
            <pc:sldMk cId="183166734" sldId="290"/>
            <ac:spMk id="3" creationId="{42DFDD26-21AC-49C8-8AEB-239ABAFD9B82}"/>
          </ac:spMkLst>
        </pc:spChg>
      </pc:sldChg>
      <pc:sldChg chg="modSp ord">
        <pc:chgData name="Narendra Singh Bisht - AM.EN.P2ARI20043" userId="S::amenp2ari20043@am.students.amrita.edu::3f7236d7-4288-4b56-a874-8f7dedaa4edf" providerId="AD" clId="Web-{72A14536-BCCB-3235-1236-639FCEDBD946}" dt="2021-04-15T16:51:17.220" v="880"/>
        <pc:sldMkLst>
          <pc:docMk/>
          <pc:sldMk cId="1962837304" sldId="291"/>
        </pc:sldMkLst>
        <pc:spChg chg="mod">
          <ac:chgData name="Narendra Singh Bisht - AM.EN.P2ARI20043" userId="S::amenp2ari20043@am.students.amrita.edu::3f7236d7-4288-4b56-a874-8f7dedaa4edf" providerId="AD" clId="Web-{72A14536-BCCB-3235-1236-639FCEDBD946}" dt="2021-04-15T14:21:47.656" v="263" actId="20577"/>
          <ac:spMkLst>
            <pc:docMk/>
            <pc:sldMk cId="1962837304" sldId="291"/>
            <ac:spMk id="3" creationId="{42DFDD26-21AC-49C8-8AEB-239ABAFD9B82}"/>
          </ac:spMkLst>
        </pc:spChg>
      </pc:sldChg>
      <pc:sldChg chg="addSp modSp">
        <pc:chgData name="Narendra Singh Bisht - AM.EN.P2ARI20043" userId="S::amenp2ari20043@am.students.amrita.edu::3f7236d7-4288-4b56-a874-8f7dedaa4edf" providerId="AD" clId="Web-{72A14536-BCCB-3235-1236-639FCEDBD946}" dt="2021-04-15T17:07:43.997" v="1084" actId="20577"/>
        <pc:sldMkLst>
          <pc:docMk/>
          <pc:sldMk cId="1551740510" sldId="292"/>
        </pc:sldMkLst>
        <pc:spChg chg="mod">
          <ac:chgData name="Narendra Singh Bisht - AM.EN.P2ARI20043" userId="S::amenp2ari20043@am.students.amrita.edu::3f7236d7-4288-4b56-a874-8f7dedaa4edf" providerId="AD" clId="Web-{72A14536-BCCB-3235-1236-639FCEDBD946}" dt="2021-04-15T15:35:25.593" v="294" actId="20577"/>
          <ac:spMkLst>
            <pc:docMk/>
            <pc:sldMk cId="1551740510" sldId="292"/>
            <ac:spMk id="2" creationId="{BB157290-3A31-4B2D-AE49-96D8D5691F40}"/>
          </ac:spMkLst>
        </pc:spChg>
        <pc:spChg chg="mod">
          <ac:chgData name="Narendra Singh Bisht - AM.EN.P2ARI20043" userId="S::amenp2ari20043@am.students.amrita.edu::3f7236d7-4288-4b56-a874-8f7dedaa4edf" providerId="AD" clId="Web-{72A14536-BCCB-3235-1236-639FCEDBD946}" dt="2021-04-15T17:07:39.607" v="1082" actId="20577"/>
          <ac:spMkLst>
            <pc:docMk/>
            <pc:sldMk cId="1551740510" sldId="292"/>
            <ac:spMk id="3" creationId="{42DFDD26-21AC-49C8-8AEB-239ABAFD9B82}"/>
          </ac:spMkLst>
        </pc:spChg>
        <pc:spChg chg="add mod">
          <ac:chgData name="Narendra Singh Bisht - AM.EN.P2ARI20043" userId="S::amenp2ari20043@am.students.amrita.edu::3f7236d7-4288-4b56-a874-8f7dedaa4edf" providerId="AD" clId="Web-{72A14536-BCCB-3235-1236-639FCEDBD946}" dt="2021-04-15T17:07:43.997" v="1084" actId="20577"/>
          <ac:spMkLst>
            <pc:docMk/>
            <pc:sldMk cId="1551740510" sldId="292"/>
            <ac:spMk id="4" creationId="{F84FD8AD-458F-47E4-B376-BD6D354977C3}"/>
          </ac:spMkLst>
        </pc:spChg>
      </pc:sldChg>
      <pc:sldChg chg="modSp add replId">
        <pc:chgData name="Narendra Singh Bisht - AM.EN.P2ARI20043" userId="S::amenp2ari20043@am.students.amrita.edu::3f7236d7-4288-4b56-a874-8f7dedaa4edf" providerId="AD" clId="Web-{72A14536-BCCB-3235-1236-639FCEDBD946}" dt="2021-04-15T16:28:12.103" v="757" actId="20577"/>
        <pc:sldMkLst>
          <pc:docMk/>
          <pc:sldMk cId="850886743" sldId="293"/>
        </pc:sldMkLst>
        <pc:spChg chg="mod">
          <ac:chgData name="Narendra Singh Bisht - AM.EN.P2ARI20043" userId="S::amenp2ari20043@am.students.amrita.edu::3f7236d7-4288-4b56-a874-8f7dedaa4edf" providerId="AD" clId="Web-{72A14536-BCCB-3235-1236-639FCEDBD946}" dt="2021-04-15T13:59:59.728" v="148" actId="20577"/>
          <ac:spMkLst>
            <pc:docMk/>
            <pc:sldMk cId="850886743" sldId="293"/>
            <ac:spMk id="2" creationId="{73608199-0808-4B1E-9BA3-AEEFBFF390B4}"/>
          </ac:spMkLst>
        </pc:spChg>
        <pc:spChg chg="mod">
          <ac:chgData name="Narendra Singh Bisht - AM.EN.P2ARI20043" userId="S::amenp2ari20043@am.students.amrita.edu::3f7236d7-4288-4b56-a874-8f7dedaa4edf" providerId="AD" clId="Web-{72A14536-BCCB-3235-1236-639FCEDBD946}" dt="2021-04-15T16:28:12.103" v="757" actId="20577"/>
          <ac:spMkLst>
            <pc:docMk/>
            <pc:sldMk cId="850886743" sldId="293"/>
            <ac:spMk id="3" creationId="{09BD284E-5CF9-44C0-BA12-C14191B0450E}"/>
          </ac:spMkLst>
        </pc:spChg>
      </pc:sldChg>
      <pc:sldChg chg="modSp add replId">
        <pc:chgData name="Narendra Singh Bisht - AM.EN.P2ARI20043" userId="S::amenp2ari20043@am.students.amrita.edu::3f7236d7-4288-4b56-a874-8f7dedaa4edf" providerId="AD" clId="Web-{72A14536-BCCB-3235-1236-639FCEDBD946}" dt="2021-04-15T14:20:31.842" v="250" actId="20577"/>
        <pc:sldMkLst>
          <pc:docMk/>
          <pc:sldMk cId="3933999053" sldId="294"/>
        </pc:sldMkLst>
        <pc:spChg chg="mod">
          <ac:chgData name="Narendra Singh Bisht - AM.EN.P2ARI20043" userId="S::amenp2ari20043@am.students.amrita.edu::3f7236d7-4288-4b56-a874-8f7dedaa4edf" providerId="AD" clId="Web-{72A14536-BCCB-3235-1236-639FCEDBD946}" dt="2021-04-15T13:57:35.177" v="109" actId="20577"/>
          <ac:spMkLst>
            <pc:docMk/>
            <pc:sldMk cId="3933999053" sldId="294"/>
            <ac:spMk id="2" creationId="{73608199-0808-4B1E-9BA3-AEEFBFF390B4}"/>
          </ac:spMkLst>
        </pc:spChg>
        <pc:spChg chg="mod">
          <ac:chgData name="Narendra Singh Bisht - AM.EN.P2ARI20043" userId="S::amenp2ari20043@am.students.amrita.edu::3f7236d7-4288-4b56-a874-8f7dedaa4edf" providerId="AD" clId="Web-{72A14536-BCCB-3235-1236-639FCEDBD946}" dt="2021-04-15T14:20:31.842" v="250" actId="20577"/>
          <ac:spMkLst>
            <pc:docMk/>
            <pc:sldMk cId="3933999053" sldId="294"/>
            <ac:spMk id="3" creationId="{09BD284E-5CF9-44C0-BA12-C14191B0450E}"/>
          </ac:spMkLst>
        </pc:spChg>
      </pc:sldChg>
      <pc:sldChg chg="modSp add replId">
        <pc:chgData name="Narendra Singh Bisht - AM.EN.P2ARI20043" userId="S::amenp2ari20043@am.students.amrita.edu::3f7236d7-4288-4b56-a874-8f7dedaa4edf" providerId="AD" clId="Web-{72A14536-BCCB-3235-1236-639FCEDBD946}" dt="2021-04-15T14:20:14.294" v="248" actId="20577"/>
        <pc:sldMkLst>
          <pc:docMk/>
          <pc:sldMk cId="2420194056" sldId="295"/>
        </pc:sldMkLst>
        <pc:spChg chg="mod">
          <ac:chgData name="Narendra Singh Bisht - AM.EN.P2ARI20043" userId="S::amenp2ari20043@am.students.amrita.edu::3f7236d7-4288-4b56-a874-8f7dedaa4edf" providerId="AD" clId="Web-{72A14536-BCCB-3235-1236-639FCEDBD946}" dt="2021-04-15T14:20:14.294" v="248" actId="20577"/>
          <ac:spMkLst>
            <pc:docMk/>
            <pc:sldMk cId="2420194056" sldId="295"/>
            <ac:spMk id="3" creationId="{09BD284E-5CF9-44C0-BA12-C14191B0450E}"/>
          </ac:spMkLst>
        </pc:spChg>
      </pc:sldChg>
      <pc:sldChg chg="modSp add replId">
        <pc:chgData name="Narendra Singh Bisht - AM.EN.P2ARI20043" userId="S::amenp2ari20043@am.students.amrita.edu::3f7236d7-4288-4b56-a874-8f7dedaa4edf" providerId="AD" clId="Web-{72A14536-BCCB-3235-1236-639FCEDBD946}" dt="2021-04-15T15:48:02.270" v="334" actId="20577"/>
        <pc:sldMkLst>
          <pc:docMk/>
          <pc:sldMk cId="723270600" sldId="296"/>
        </pc:sldMkLst>
        <pc:spChg chg="mod">
          <ac:chgData name="Narendra Singh Bisht - AM.EN.P2ARI20043" userId="S::amenp2ari20043@am.students.amrita.edu::3f7236d7-4288-4b56-a874-8f7dedaa4edf" providerId="AD" clId="Web-{72A14536-BCCB-3235-1236-639FCEDBD946}" dt="2021-04-15T15:48:02.270" v="334" actId="20577"/>
          <ac:spMkLst>
            <pc:docMk/>
            <pc:sldMk cId="723270600" sldId="296"/>
            <ac:spMk id="2" creationId="{73608199-0808-4B1E-9BA3-AEEFBFF390B4}"/>
          </ac:spMkLst>
        </pc:spChg>
        <pc:spChg chg="mod">
          <ac:chgData name="Narendra Singh Bisht - AM.EN.P2ARI20043" userId="S::amenp2ari20043@am.students.amrita.edu::3f7236d7-4288-4b56-a874-8f7dedaa4edf" providerId="AD" clId="Web-{72A14536-BCCB-3235-1236-639FCEDBD946}" dt="2021-04-15T14:20:23.873" v="249" actId="20577"/>
          <ac:spMkLst>
            <pc:docMk/>
            <pc:sldMk cId="723270600" sldId="296"/>
            <ac:spMk id="3" creationId="{09BD284E-5CF9-44C0-BA12-C14191B0450E}"/>
          </ac:spMkLst>
        </pc:spChg>
      </pc:sldChg>
      <pc:sldChg chg="modSp add replId">
        <pc:chgData name="Narendra Singh Bisht - AM.EN.P2ARI20043" userId="S::amenp2ari20043@am.students.amrita.edu::3f7236d7-4288-4b56-a874-8f7dedaa4edf" providerId="AD" clId="Web-{72A14536-BCCB-3235-1236-639FCEDBD946}" dt="2021-04-15T14:11:32.732" v="221" actId="20577"/>
        <pc:sldMkLst>
          <pc:docMk/>
          <pc:sldMk cId="3470908846" sldId="297"/>
        </pc:sldMkLst>
        <pc:spChg chg="mod">
          <ac:chgData name="Narendra Singh Bisht - AM.EN.P2ARI20043" userId="S::amenp2ari20043@am.students.amrita.edu::3f7236d7-4288-4b56-a874-8f7dedaa4edf" providerId="AD" clId="Web-{72A14536-BCCB-3235-1236-639FCEDBD946}" dt="2021-04-15T14:11:32.732" v="221" actId="20577"/>
          <ac:spMkLst>
            <pc:docMk/>
            <pc:sldMk cId="3470908846" sldId="297"/>
            <ac:spMk id="2" creationId="{73608199-0808-4B1E-9BA3-AEEFBFF390B4}"/>
          </ac:spMkLst>
        </pc:spChg>
        <pc:spChg chg="mod">
          <ac:chgData name="Narendra Singh Bisht - AM.EN.P2ARI20043" userId="S::amenp2ari20043@am.students.amrita.edu::3f7236d7-4288-4b56-a874-8f7dedaa4edf" providerId="AD" clId="Web-{72A14536-BCCB-3235-1236-639FCEDBD946}" dt="2021-04-15T14:10:02.933" v="216" actId="20577"/>
          <ac:spMkLst>
            <pc:docMk/>
            <pc:sldMk cId="3470908846" sldId="297"/>
            <ac:spMk id="3" creationId="{09BD284E-5CF9-44C0-BA12-C14191B0450E}"/>
          </ac:spMkLst>
        </pc:spChg>
      </pc:sldChg>
      <pc:sldChg chg="modSp add replId">
        <pc:chgData name="Narendra Singh Bisht - AM.EN.P2ARI20043" userId="S::amenp2ari20043@am.students.amrita.edu::3f7236d7-4288-4b56-a874-8f7dedaa4edf" providerId="AD" clId="Web-{72A14536-BCCB-3235-1236-639FCEDBD946}" dt="2021-04-15T14:12:21.890" v="233" actId="20577"/>
        <pc:sldMkLst>
          <pc:docMk/>
          <pc:sldMk cId="1655319416" sldId="298"/>
        </pc:sldMkLst>
        <pc:spChg chg="mod">
          <ac:chgData name="Narendra Singh Bisht - AM.EN.P2ARI20043" userId="S::amenp2ari20043@am.students.amrita.edu::3f7236d7-4288-4b56-a874-8f7dedaa4edf" providerId="AD" clId="Web-{72A14536-BCCB-3235-1236-639FCEDBD946}" dt="2021-04-15T14:11:25.451" v="219" actId="20577"/>
          <ac:spMkLst>
            <pc:docMk/>
            <pc:sldMk cId="1655319416" sldId="298"/>
            <ac:spMk id="2" creationId="{73608199-0808-4B1E-9BA3-AEEFBFF390B4}"/>
          </ac:spMkLst>
        </pc:spChg>
        <pc:spChg chg="mod">
          <ac:chgData name="Narendra Singh Bisht - AM.EN.P2ARI20043" userId="S::amenp2ari20043@am.students.amrita.edu::3f7236d7-4288-4b56-a874-8f7dedaa4edf" providerId="AD" clId="Web-{72A14536-BCCB-3235-1236-639FCEDBD946}" dt="2021-04-15T14:12:21.890" v="233" actId="20577"/>
          <ac:spMkLst>
            <pc:docMk/>
            <pc:sldMk cId="1655319416" sldId="298"/>
            <ac:spMk id="3" creationId="{09BD284E-5CF9-44C0-BA12-C14191B0450E}"/>
          </ac:spMkLst>
        </pc:spChg>
      </pc:sldChg>
      <pc:sldChg chg="modSp add ord replId">
        <pc:chgData name="Narendra Singh Bisht - AM.EN.P2ARI20043" userId="S::amenp2ari20043@am.students.amrita.edu::3f7236d7-4288-4b56-a874-8f7dedaa4edf" providerId="AD" clId="Web-{72A14536-BCCB-3235-1236-639FCEDBD946}" dt="2021-04-15T16:30:10.591" v="761" actId="20577"/>
        <pc:sldMkLst>
          <pc:docMk/>
          <pc:sldMk cId="2494465306" sldId="299"/>
        </pc:sldMkLst>
        <pc:spChg chg="mod">
          <ac:chgData name="Narendra Singh Bisht - AM.EN.P2ARI20043" userId="S::amenp2ari20043@am.students.amrita.edu::3f7236d7-4288-4b56-a874-8f7dedaa4edf" providerId="AD" clId="Web-{72A14536-BCCB-3235-1236-639FCEDBD946}" dt="2021-04-15T15:57:40.021" v="453" actId="20577"/>
          <ac:spMkLst>
            <pc:docMk/>
            <pc:sldMk cId="2494465306" sldId="299"/>
            <ac:spMk id="2" creationId="{BB157290-3A31-4B2D-AE49-96D8D5691F40}"/>
          </ac:spMkLst>
        </pc:spChg>
        <pc:spChg chg="mod">
          <ac:chgData name="Narendra Singh Bisht - AM.EN.P2ARI20043" userId="S::amenp2ari20043@am.students.amrita.edu::3f7236d7-4288-4b56-a874-8f7dedaa4edf" providerId="AD" clId="Web-{72A14536-BCCB-3235-1236-639FCEDBD946}" dt="2021-04-15T16:30:10.591" v="761" actId="20577"/>
          <ac:spMkLst>
            <pc:docMk/>
            <pc:sldMk cId="2494465306" sldId="299"/>
            <ac:spMk id="3" creationId="{42DFDD26-21AC-49C8-8AEB-239ABAFD9B82}"/>
          </ac:spMkLst>
        </pc:spChg>
      </pc:sldChg>
    </pc:docChg>
  </pc:docChgLst>
  <pc:docChgLst>
    <pc:chgData name="Kambhampati Mukta - AM.EN.P2ARI20015" userId="S::amenp2ari20015@am.students.amrita.edu::9f1635d8-0552-49ca-89ee-3721b8cd0083" providerId="AD" clId="Web-{C1866961-0AE4-FA76-A4F3-E5C93824A975}"/>
    <pc:docChg chg="modSld">
      <pc:chgData name="Kambhampati Mukta - AM.EN.P2ARI20015" userId="S::amenp2ari20015@am.students.amrita.edu::9f1635d8-0552-49ca-89ee-3721b8cd0083" providerId="AD" clId="Web-{C1866961-0AE4-FA76-A4F3-E5C93824A975}" dt="2021-04-15T14:16:54.600" v="206" actId="20577"/>
      <pc:docMkLst>
        <pc:docMk/>
      </pc:docMkLst>
      <pc:sldChg chg="modSp">
        <pc:chgData name="Kambhampati Mukta - AM.EN.P2ARI20015" userId="S::amenp2ari20015@am.students.amrita.edu::9f1635d8-0552-49ca-89ee-3721b8cd0083" providerId="AD" clId="Web-{C1866961-0AE4-FA76-A4F3-E5C93824A975}" dt="2021-04-15T13:39:04.926" v="148" actId="20577"/>
        <pc:sldMkLst>
          <pc:docMk/>
          <pc:sldMk cId="4104845758" sldId="260"/>
        </pc:sldMkLst>
        <pc:spChg chg="mod">
          <ac:chgData name="Kambhampati Mukta - AM.EN.P2ARI20015" userId="S::amenp2ari20015@am.students.amrita.edu::9f1635d8-0552-49ca-89ee-3721b8cd0083" providerId="AD" clId="Web-{C1866961-0AE4-FA76-A4F3-E5C93824A975}" dt="2021-04-15T13:39:04.926" v="148" actId="20577"/>
          <ac:spMkLst>
            <pc:docMk/>
            <pc:sldMk cId="4104845758" sldId="260"/>
            <ac:spMk id="3" creationId="{A1F936E7-E0B4-4DD7-9BA1-468169576463}"/>
          </ac:spMkLst>
        </pc:spChg>
      </pc:sldChg>
      <pc:sldChg chg="modSp">
        <pc:chgData name="Kambhampati Mukta - AM.EN.P2ARI20015" userId="S::amenp2ari20015@am.students.amrita.edu::9f1635d8-0552-49ca-89ee-3721b8cd0083" providerId="AD" clId="Web-{C1866961-0AE4-FA76-A4F3-E5C93824A975}" dt="2021-04-15T13:26:31.597" v="132" actId="14100"/>
        <pc:sldMkLst>
          <pc:docMk/>
          <pc:sldMk cId="2371431789" sldId="265"/>
        </pc:sldMkLst>
        <pc:spChg chg="mod">
          <ac:chgData name="Kambhampati Mukta - AM.EN.P2ARI20015" userId="S::amenp2ari20015@am.students.amrita.edu::9f1635d8-0552-49ca-89ee-3721b8cd0083" providerId="AD" clId="Web-{C1866961-0AE4-FA76-A4F3-E5C93824A975}" dt="2021-04-15T13:26:31.597" v="132" actId="14100"/>
          <ac:spMkLst>
            <pc:docMk/>
            <pc:sldMk cId="2371431789" sldId="265"/>
            <ac:spMk id="3" creationId="{09BD284E-5CF9-44C0-BA12-C14191B0450E}"/>
          </ac:spMkLst>
        </pc:spChg>
      </pc:sldChg>
      <pc:sldChg chg="modSp">
        <pc:chgData name="Kambhampati Mukta - AM.EN.P2ARI20015" userId="S::amenp2ari20015@am.students.amrita.edu::9f1635d8-0552-49ca-89ee-3721b8cd0083" providerId="AD" clId="Web-{C1866961-0AE4-FA76-A4F3-E5C93824A975}" dt="2021-04-15T13:27:24.613" v="137" actId="14100"/>
        <pc:sldMkLst>
          <pc:docMk/>
          <pc:sldMk cId="1614695020" sldId="266"/>
        </pc:sldMkLst>
        <pc:spChg chg="mod">
          <ac:chgData name="Kambhampati Mukta - AM.EN.P2ARI20015" userId="S::amenp2ari20015@am.students.amrita.edu::9f1635d8-0552-49ca-89ee-3721b8cd0083" providerId="AD" clId="Web-{C1866961-0AE4-FA76-A4F3-E5C93824A975}" dt="2021-04-15T13:27:24.613" v="137" actId="14100"/>
          <ac:spMkLst>
            <pc:docMk/>
            <pc:sldMk cId="1614695020" sldId="266"/>
            <ac:spMk id="3" creationId="{09BD284E-5CF9-44C0-BA12-C14191B0450E}"/>
          </ac:spMkLst>
        </pc:spChg>
      </pc:sldChg>
      <pc:sldChg chg="addSp modSp">
        <pc:chgData name="Kambhampati Mukta - AM.EN.P2ARI20015" userId="S::amenp2ari20015@am.students.amrita.edu::9f1635d8-0552-49ca-89ee-3721b8cd0083" providerId="AD" clId="Web-{C1866961-0AE4-FA76-A4F3-E5C93824A975}" dt="2021-04-15T13:22:08.216" v="130" actId="14100"/>
        <pc:sldMkLst>
          <pc:docMk/>
          <pc:sldMk cId="364511923" sldId="267"/>
        </pc:sldMkLst>
        <pc:spChg chg="mod">
          <ac:chgData name="Kambhampati Mukta - AM.EN.P2ARI20015" userId="S::amenp2ari20015@am.students.amrita.edu::9f1635d8-0552-49ca-89ee-3721b8cd0083" providerId="AD" clId="Web-{C1866961-0AE4-FA76-A4F3-E5C93824A975}" dt="2021-04-15T13:22:08.216" v="130" actId="14100"/>
          <ac:spMkLst>
            <pc:docMk/>
            <pc:sldMk cId="364511923" sldId="267"/>
            <ac:spMk id="3" creationId="{09BD284E-5CF9-44C0-BA12-C14191B0450E}"/>
          </ac:spMkLst>
        </pc:spChg>
        <pc:picChg chg="add mod">
          <ac:chgData name="Kambhampati Mukta - AM.EN.P2ARI20015" userId="S::amenp2ari20015@am.students.amrita.edu::9f1635d8-0552-49ca-89ee-3721b8cd0083" providerId="AD" clId="Web-{C1866961-0AE4-FA76-A4F3-E5C93824A975}" dt="2021-04-15T12:53:09.537" v="13" actId="14100"/>
          <ac:picMkLst>
            <pc:docMk/>
            <pc:sldMk cId="364511923" sldId="267"/>
            <ac:picMk id="4" creationId="{74518ED2-21C8-44D2-9B9C-71DE70100EF6}"/>
          </ac:picMkLst>
        </pc:picChg>
      </pc:sldChg>
      <pc:sldChg chg="modSp">
        <pc:chgData name="Kambhampati Mukta - AM.EN.P2ARI20015" userId="S::amenp2ari20015@am.students.amrita.edu::9f1635d8-0552-49ca-89ee-3721b8cd0083" providerId="AD" clId="Web-{C1866961-0AE4-FA76-A4F3-E5C93824A975}" dt="2021-04-15T13:45:15.621" v="161" actId="20577"/>
        <pc:sldMkLst>
          <pc:docMk/>
          <pc:sldMk cId="842386170" sldId="285"/>
        </pc:sldMkLst>
        <pc:spChg chg="mod">
          <ac:chgData name="Kambhampati Mukta - AM.EN.P2ARI20015" userId="S::amenp2ari20015@am.students.amrita.edu::9f1635d8-0552-49ca-89ee-3721b8cd0083" providerId="AD" clId="Web-{C1866961-0AE4-FA76-A4F3-E5C93824A975}" dt="2021-04-15T13:45:15.621" v="161" actId="20577"/>
          <ac:spMkLst>
            <pc:docMk/>
            <pc:sldMk cId="842386170" sldId="285"/>
            <ac:spMk id="3" creationId="{09BD284E-5CF9-44C0-BA12-C14191B0450E}"/>
          </ac:spMkLst>
        </pc:spChg>
      </pc:sldChg>
      <pc:sldChg chg="modSp">
        <pc:chgData name="Kambhampati Mukta - AM.EN.P2ARI20015" userId="S::amenp2ari20015@am.students.amrita.edu::9f1635d8-0552-49ca-89ee-3721b8cd0083" providerId="AD" clId="Web-{C1866961-0AE4-FA76-A4F3-E5C93824A975}" dt="2021-04-15T14:16:54.600" v="206" actId="20577"/>
        <pc:sldMkLst>
          <pc:docMk/>
          <pc:sldMk cId="1718650267" sldId="286"/>
        </pc:sldMkLst>
        <pc:spChg chg="mod">
          <ac:chgData name="Kambhampati Mukta - AM.EN.P2ARI20015" userId="S::amenp2ari20015@am.students.amrita.edu::9f1635d8-0552-49ca-89ee-3721b8cd0083" providerId="AD" clId="Web-{C1866961-0AE4-FA76-A4F3-E5C93824A975}" dt="2021-04-15T14:16:54.600" v="206" actId="20577"/>
          <ac:spMkLst>
            <pc:docMk/>
            <pc:sldMk cId="1718650267" sldId="286"/>
            <ac:spMk id="3" creationId="{09BD284E-5CF9-44C0-BA12-C14191B0450E}"/>
          </ac:spMkLst>
        </pc:spChg>
      </pc:sldChg>
      <pc:sldChg chg="modSp">
        <pc:chgData name="Kambhampati Mukta - AM.EN.P2ARI20015" userId="S::amenp2ari20015@am.students.amrita.edu::9f1635d8-0552-49ca-89ee-3721b8cd0083" providerId="AD" clId="Web-{C1866961-0AE4-FA76-A4F3-E5C93824A975}" dt="2021-04-15T14:15:50.208" v="188" actId="20577"/>
        <pc:sldMkLst>
          <pc:docMk/>
          <pc:sldMk cId="582317701" sldId="287"/>
        </pc:sldMkLst>
        <pc:spChg chg="mod">
          <ac:chgData name="Kambhampati Mukta - AM.EN.P2ARI20015" userId="S::amenp2ari20015@am.students.amrita.edu::9f1635d8-0552-49ca-89ee-3721b8cd0083" providerId="AD" clId="Web-{C1866961-0AE4-FA76-A4F3-E5C93824A975}" dt="2021-04-15T14:15:50.208" v="188" actId="20577"/>
          <ac:spMkLst>
            <pc:docMk/>
            <pc:sldMk cId="582317701" sldId="287"/>
            <ac:spMk id="3" creationId="{09BD284E-5CF9-44C0-BA12-C14191B0450E}"/>
          </ac:spMkLst>
        </pc:spChg>
      </pc:sldChg>
      <pc:sldChg chg="modSp">
        <pc:chgData name="Kambhampati Mukta - AM.EN.P2ARI20015" userId="S::amenp2ari20015@am.students.amrita.edu::9f1635d8-0552-49ca-89ee-3721b8cd0083" providerId="AD" clId="Web-{C1866961-0AE4-FA76-A4F3-E5C93824A975}" dt="2021-04-15T14:09:40.872" v="173" actId="20577"/>
        <pc:sldMkLst>
          <pc:docMk/>
          <pc:sldMk cId="3941742734" sldId="288"/>
        </pc:sldMkLst>
        <pc:spChg chg="mod">
          <ac:chgData name="Kambhampati Mukta - AM.EN.P2ARI20015" userId="S::amenp2ari20015@am.students.amrita.edu::9f1635d8-0552-49ca-89ee-3721b8cd0083" providerId="AD" clId="Web-{C1866961-0AE4-FA76-A4F3-E5C93824A975}" dt="2021-04-15T14:09:40.872" v="173" actId="20577"/>
          <ac:spMkLst>
            <pc:docMk/>
            <pc:sldMk cId="3941742734" sldId="288"/>
            <ac:spMk id="3" creationId="{09BD284E-5CF9-44C0-BA12-C14191B0450E}"/>
          </ac:spMkLst>
        </pc:spChg>
      </pc:sldChg>
      <pc:sldChg chg="modSp">
        <pc:chgData name="Kambhampati Mukta - AM.EN.P2ARI20015" userId="S::amenp2ari20015@am.students.amrita.edu::9f1635d8-0552-49ca-89ee-3721b8cd0083" providerId="AD" clId="Web-{C1866961-0AE4-FA76-A4F3-E5C93824A975}" dt="2021-04-15T13:53:46.382" v="162" actId="20577"/>
        <pc:sldMkLst>
          <pc:docMk/>
          <pc:sldMk cId="1551740510" sldId="292"/>
        </pc:sldMkLst>
        <pc:spChg chg="mod">
          <ac:chgData name="Kambhampati Mukta - AM.EN.P2ARI20015" userId="S::amenp2ari20015@am.students.amrita.edu::9f1635d8-0552-49ca-89ee-3721b8cd0083" providerId="AD" clId="Web-{C1866961-0AE4-FA76-A4F3-E5C93824A975}" dt="2021-04-15T13:53:46.382" v="162" actId="20577"/>
          <ac:spMkLst>
            <pc:docMk/>
            <pc:sldMk cId="1551740510" sldId="292"/>
            <ac:spMk id="3" creationId="{42DFDD26-21AC-49C8-8AEB-239ABAFD9B82}"/>
          </ac:spMkLst>
        </pc:spChg>
      </pc:sldChg>
    </pc:docChg>
  </pc:docChgLst>
  <pc:docChgLst>
    <pc:chgData name="Ashly Ajith - AM.EN.P2ARI20023" userId="S::amenp2ari20023@am.students.amrita.edu::12eb52c8-de14-4ba3-bfbb-5d1b410f9b4a" providerId="AD" clId="Web-{1FACBE9F-7063-0000-841B-0AD10E6FF864}"/>
    <pc:docChg chg="modSld">
      <pc:chgData name="Ashly Ajith - AM.EN.P2ARI20023" userId="S::amenp2ari20023@am.students.amrita.edu::12eb52c8-de14-4ba3-bfbb-5d1b410f9b4a" providerId="AD" clId="Web-{1FACBE9F-7063-0000-841B-0AD10E6FF864}" dt="2021-04-16T03:14:05.305" v="37" actId="20577"/>
      <pc:docMkLst>
        <pc:docMk/>
      </pc:docMkLst>
      <pc:sldChg chg="modSp">
        <pc:chgData name="Ashly Ajith - AM.EN.P2ARI20023" userId="S::amenp2ari20023@am.students.amrita.edu::12eb52c8-de14-4ba3-bfbb-5d1b410f9b4a" providerId="AD" clId="Web-{1FACBE9F-7063-0000-841B-0AD10E6FF864}" dt="2021-04-16T03:01:48.608" v="16" actId="20577"/>
        <pc:sldMkLst>
          <pc:docMk/>
          <pc:sldMk cId="454997090" sldId="271"/>
        </pc:sldMkLst>
        <pc:spChg chg="mod">
          <ac:chgData name="Ashly Ajith - AM.EN.P2ARI20023" userId="S::amenp2ari20023@am.students.amrita.edu::12eb52c8-de14-4ba3-bfbb-5d1b410f9b4a" providerId="AD" clId="Web-{1FACBE9F-7063-0000-841B-0AD10E6FF864}" dt="2021-04-16T03:01:48.608" v="16" actId="20577"/>
          <ac:spMkLst>
            <pc:docMk/>
            <pc:sldMk cId="454997090" sldId="271"/>
            <ac:spMk id="3" creationId="{09BD284E-5CF9-44C0-BA12-C14191B0450E}"/>
          </ac:spMkLst>
        </pc:spChg>
      </pc:sldChg>
      <pc:sldChg chg="modSp">
        <pc:chgData name="Ashly Ajith - AM.EN.P2ARI20023" userId="S::amenp2ari20023@am.students.amrita.edu::12eb52c8-de14-4ba3-bfbb-5d1b410f9b4a" providerId="AD" clId="Web-{1FACBE9F-7063-0000-841B-0AD10E6FF864}" dt="2021-04-16T03:00:30.514" v="13" actId="20577"/>
        <pc:sldMkLst>
          <pc:docMk/>
          <pc:sldMk cId="2216074224" sldId="273"/>
        </pc:sldMkLst>
        <pc:spChg chg="mod">
          <ac:chgData name="Ashly Ajith - AM.EN.P2ARI20023" userId="S::amenp2ari20023@am.students.amrita.edu::12eb52c8-de14-4ba3-bfbb-5d1b410f9b4a" providerId="AD" clId="Web-{1FACBE9F-7063-0000-841B-0AD10E6FF864}" dt="2021-04-16T03:00:30.514" v="13" actId="20577"/>
          <ac:spMkLst>
            <pc:docMk/>
            <pc:sldMk cId="2216074224" sldId="273"/>
            <ac:spMk id="3" creationId="{09BD284E-5CF9-44C0-BA12-C14191B0450E}"/>
          </ac:spMkLst>
        </pc:spChg>
      </pc:sldChg>
      <pc:sldChg chg="modSp">
        <pc:chgData name="Ashly Ajith - AM.EN.P2ARI20023" userId="S::amenp2ari20023@am.students.amrita.edu::12eb52c8-de14-4ba3-bfbb-5d1b410f9b4a" providerId="AD" clId="Web-{1FACBE9F-7063-0000-841B-0AD10E6FF864}" dt="2021-04-16T02:59:41.435" v="11" actId="20577"/>
        <pc:sldMkLst>
          <pc:docMk/>
          <pc:sldMk cId="2784277987" sldId="279"/>
        </pc:sldMkLst>
        <pc:spChg chg="mod">
          <ac:chgData name="Ashly Ajith - AM.EN.P2ARI20023" userId="S::amenp2ari20023@am.students.amrita.edu::12eb52c8-de14-4ba3-bfbb-5d1b410f9b4a" providerId="AD" clId="Web-{1FACBE9F-7063-0000-841B-0AD10E6FF864}" dt="2021-04-16T02:59:41.435" v="11" actId="20577"/>
          <ac:spMkLst>
            <pc:docMk/>
            <pc:sldMk cId="2784277987" sldId="279"/>
            <ac:spMk id="3" creationId="{09BD284E-5CF9-44C0-BA12-C14191B0450E}"/>
          </ac:spMkLst>
        </pc:spChg>
      </pc:sldChg>
      <pc:sldChg chg="modSp">
        <pc:chgData name="Ashly Ajith - AM.EN.P2ARI20023" userId="S::amenp2ari20023@am.students.amrita.edu::12eb52c8-de14-4ba3-bfbb-5d1b410f9b4a" providerId="AD" clId="Web-{1FACBE9F-7063-0000-841B-0AD10E6FF864}" dt="2021-04-16T03:14:05.305" v="37" actId="20577"/>
        <pc:sldMkLst>
          <pc:docMk/>
          <pc:sldMk cId="2314043699" sldId="280"/>
        </pc:sldMkLst>
        <pc:spChg chg="mod">
          <ac:chgData name="Ashly Ajith - AM.EN.P2ARI20023" userId="S::amenp2ari20023@am.students.amrita.edu::12eb52c8-de14-4ba3-bfbb-5d1b410f9b4a" providerId="AD" clId="Web-{1FACBE9F-7063-0000-841B-0AD10E6FF864}" dt="2021-04-16T03:14:05.305" v="37" actId="20577"/>
          <ac:spMkLst>
            <pc:docMk/>
            <pc:sldMk cId="2314043699" sldId="280"/>
            <ac:spMk id="3" creationId="{42DFDD26-21AC-49C8-8AEB-239ABAFD9B82}"/>
          </ac:spMkLst>
        </pc:spChg>
      </pc:sldChg>
      <pc:sldChg chg="modSp">
        <pc:chgData name="Ashly Ajith - AM.EN.P2ARI20023" userId="S::amenp2ari20023@am.students.amrita.edu::12eb52c8-de14-4ba3-bfbb-5d1b410f9b4a" providerId="AD" clId="Web-{1FACBE9F-7063-0000-841B-0AD10E6FF864}" dt="2021-04-16T02:56:55.245" v="7" actId="20577"/>
        <pc:sldMkLst>
          <pc:docMk/>
          <pc:sldMk cId="2656112542" sldId="289"/>
        </pc:sldMkLst>
        <pc:spChg chg="mod">
          <ac:chgData name="Ashly Ajith - AM.EN.P2ARI20023" userId="S::amenp2ari20023@am.students.amrita.edu::12eb52c8-de14-4ba3-bfbb-5d1b410f9b4a" providerId="AD" clId="Web-{1FACBE9F-7063-0000-841B-0AD10E6FF864}" dt="2021-04-16T02:56:55.245" v="7" actId="20577"/>
          <ac:spMkLst>
            <pc:docMk/>
            <pc:sldMk cId="2656112542" sldId="289"/>
            <ac:spMk id="3" creationId="{42DFDD26-21AC-49C8-8AEB-239ABAFD9B82}"/>
          </ac:spMkLst>
        </pc:spChg>
      </pc:sldChg>
      <pc:sldChg chg="modSp">
        <pc:chgData name="Ashly Ajith - AM.EN.P2ARI20023" userId="S::amenp2ari20023@am.students.amrita.edu::12eb52c8-de14-4ba3-bfbb-5d1b410f9b4a" providerId="AD" clId="Web-{1FACBE9F-7063-0000-841B-0AD10E6FF864}" dt="2021-04-16T03:05:06.611" v="26" actId="20577"/>
        <pc:sldMkLst>
          <pc:docMk/>
          <pc:sldMk cId="850886743" sldId="293"/>
        </pc:sldMkLst>
        <pc:spChg chg="mod">
          <ac:chgData name="Ashly Ajith - AM.EN.P2ARI20023" userId="S::amenp2ari20023@am.students.amrita.edu::12eb52c8-de14-4ba3-bfbb-5d1b410f9b4a" providerId="AD" clId="Web-{1FACBE9F-7063-0000-841B-0AD10E6FF864}" dt="2021-04-16T03:05:06.611" v="26" actId="20577"/>
          <ac:spMkLst>
            <pc:docMk/>
            <pc:sldMk cId="850886743" sldId="293"/>
            <ac:spMk id="3" creationId="{09BD284E-5CF9-44C0-BA12-C14191B0450E}"/>
          </ac:spMkLst>
        </pc:spChg>
      </pc:sldChg>
    </pc:docChg>
  </pc:docChgLst>
  <pc:docChgLst>
    <pc:chgData name="Ashly Ajith - AM.EN.P2ARI20023" userId="S::amenp2ari20023@am.students.amrita.edu::12eb52c8-de14-4ba3-bfbb-5d1b410f9b4a" providerId="AD" clId="Web-{3A4E7358-798C-F743-BBE8-77D9B6AAC059}"/>
    <pc:docChg chg="modSld sldOrd">
      <pc:chgData name="Ashly Ajith - AM.EN.P2ARI20023" userId="S::amenp2ari20023@am.students.amrita.edu::12eb52c8-de14-4ba3-bfbb-5d1b410f9b4a" providerId="AD" clId="Web-{3A4E7358-798C-F743-BBE8-77D9B6AAC059}" dt="2021-04-16T05:03:29.327" v="7" actId="20577"/>
      <pc:docMkLst>
        <pc:docMk/>
      </pc:docMkLst>
      <pc:sldChg chg="modSp ord">
        <pc:chgData name="Ashly Ajith - AM.EN.P2ARI20023" userId="S::amenp2ari20023@am.students.amrita.edu::12eb52c8-de14-4ba3-bfbb-5d1b410f9b4a" providerId="AD" clId="Web-{3A4E7358-798C-F743-BBE8-77D9B6AAC059}" dt="2021-04-16T05:03:22.842" v="3" actId="20577"/>
        <pc:sldMkLst>
          <pc:docMk/>
          <pc:sldMk cId="3933999053" sldId="294"/>
        </pc:sldMkLst>
        <pc:spChg chg="mod">
          <ac:chgData name="Ashly Ajith - AM.EN.P2ARI20023" userId="S::amenp2ari20023@am.students.amrita.edu::12eb52c8-de14-4ba3-bfbb-5d1b410f9b4a" providerId="AD" clId="Web-{3A4E7358-798C-F743-BBE8-77D9B6AAC059}" dt="2021-04-16T05:03:22.842" v="3" actId="20577"/>
          <ac:spMkLst>
            <pc:docMk/>
            <pc:sldMk cId="3933999053" sldId="294"/>
            <ac:spMk id="2" creationId="{73608199-0808-4B1E-9BA3-AEEFBFF390B4}"/>
          </ac:spMkLst>
        </pc:spChg>
      </pc:sldChg>
      <pc:sldChg chg="modSp">
        <pc:chgData name="Ashly Ajith - AM.EN.P2ARI20023" userId="S::amenp2ari20023@am.students.amrita.edu::12eb52c8-de14-4ba3-bfbb-5d1b410f9b4a" providerId="AD" clId="Web-{3A4E7358-798C-F743-BBE8-77D9B6AAC059}" dt="2021-04-16T05:03:29.327" v="7" actId="20577"/>
        <pc:sldMkLst>
          <pc:docMk/>
          <pc:sldMk cId="723270600" sldId="296"/>
        </pc:sldMkLst>
        <pc:spChg chg="mod">
          <ac:chgData name="Ashly Ajith - AM.EN.P2ARI20023" userId="S::amenp2ari20023@am.students.amrita.edu::12eb52c8-de14-4ba3-bfbb-5d1b410f9b4a" providerId="AD" clId="Web-{3A4E7358-798C-F743-BBE8-77D9B6AAC059}" dt="2021-04-16T05:03:29.327" v="7" actId="20577"/>
          <ac:spMkLst>
            <pc:docMk/>
            <pc:sldMk cId="723270600" sldId="296"/>
            <ac:spMk id="2" creationId="{73608199-0808-4B1E-9BA3-AEEFBFF390B4}"/>
          </ac:spMkLst>
        </pc:spChg>
      </pc:sldChg>
    </pc:docChg>
  </pc:docChgLst>
  <pc:docChgLst>
    <pc:chgData name="Kambhampati Mukta - AM.EN.P2ARI20015" userId="S::amenp2ari20015@am.students.amrita.edu::9f1635d8-0552-49ca-89ee-3721b8cd0083" providerId="AD" clId="Web-{C0206930-3D12-5DA6-DF32-5F82FE4996B3}"/>
    <pc:docChg chg="modSld">
      <pc:chgData name="Kambhampati Mukta - AM.EN.P2ARI20015" userId="S::amenp2ari20015@am.students.amrita.edu::9f1635d8-0552-49ca-89ee-3721b8cd0083" providerId="AD" clId="Web-{C0206930-3D12-5DA6-DF32-5F82FE4996B3}" dt="2021-05-05T02:40:27.156" v="1" actId="20577"/>
      <pc:docMkLst>
        <pc:docMk/>
      </pc:docMkLst>
      <pc:sldChg chg="modSp">
        <pc:chgData name="Kambhampati Mukta - AM.EN.P2ARI20015" userId="S::amenp2ari20015@am.students.amrita.edu::9f1635d8-0552-49ca-89ee-3721b8cd0083" providerId="AD" clId="Web-{C0206930-3D12-5DA6-DF32-5F82FE4996B3}" dt="2021-05-05T02:40:27.156" v="1" actId="20577"/>
        <pc:sldMkLst>
          <pc:docMk/>
          <pc:sldMk cId="2420194056" sldId="295"/>
        </pc:sldMkLst>
        <pc:spChg chg="mod">
          <ac:chgData name="Kambhampati Mukta - AM.EN.P2ARI20015" userId="S::amenp2ari20015@am.students.amrita.edu::9f1635d8-0552-49ca-89ee-3721b8cd0083" providerId="AD" clId="Web-{C0206930-3D12-5DA6-DF32-5F82FE4996B3}" dt="2021-05-05T02:40:27.156" v="1" actId="20577"/>
          <ac:spMkLst>
            <pc:docMk/>
            <pc:sldMk cId="2420194056" sldId="295"/>
            <ac:spMk id="3" creationId="{09BD284E-5CF9-44C0-BA12-C14191B0450E}"/>
          </ac:spMkLst>
        </pc:spChg>
      </pc:sldChg>
    </pc:docChg>
  </pc:docChgLst>
  <pc:docChgLst>
    <pc:chgData name="Ashly Ajith - AM.EN.P2ARI20023" userId="S::amenp2ari20023@am.students.amrita.edu::12eb52c8-de14-4ba3-bfbb-5d1b410f9b4a" providerId="AD" clId="Web-{E08DBE9F-5094-0000-867A-471E6386A27E}"/>
    <pc:docChg chg="modSld">
      <pc:chgData name="Ashly Ajith - AM.EN.P2ARI20023" userId="S::amenp2ari20023@am.students.amrita.edu::12eb52c8-de14-4ba3-bfbb-5d1b410f9b4a" providerId="AD" clId="Web-{E08DBE9F-5094-0000-867A-471E6386A27E}" dt="2021-04-15T18:08:04.867" v="16" actId="20577"/>
      <pc:docMkLst>
        <pc:docMk/>
      </pc:docMkLst>
      <pc:sldChg chg="modSp">
        <pc:chgData name="Ashly Ajith - AM.EN.P2ARI20023" userId="S::amenp2ari20023@am.students.amrita.edu::12eb52c8-de14-4ba3-bfbb-5d1b410f9b4a" providerId="AD" clId="Web-{E08DBE9F-5094-0000-867A-471E6386A27E}" dt="2021-04-15T18:08:04.867" v="16" actId="20577"/>
        <pc:sldMkLst>
          <pc:docMk/>
          <pc:sldMk cId="2432468566" sldId="258"/>
        </pc:sldMkLst>
        <pc:spChg chg="mod">
          <ac:chgData name="Ashly Ajith - AM.EN.P2ARI20023" userId="S::amenp2ari20023@am.students.amrita.edu::12eb52c8-de14-4ba3-bfbb-5d1b410f9b4a" providerId="AD" clId="Web-{E08DBE9F-5094-0000-867A-471E6386A27E}" dt="2021-04-15T18:08:04.867" v="16" actId="20577"/>
          <ac:spMkLst>
            <pc:docMk/>
            <pc:sldMk cId="2432468566" sldId="258"/>
            <ac:spMk id="3" creationId="{09BD284E-5CF9-44C0-BA12-C14191B0450E}"/>
          </ac:spMkLst>
        </pc:spChg>
      </pc:sldChg>
      <pc:sldChg chg="modSp">
        <pc:chgData name="Ashly Ajith - AM.EN.P2ARI20023" userId="S::amenp2ari20023@am.students.amrita.edu::12eb52c8-de14-4ba3-bfbb-5d1b410f9b4a" providerId="AD" clId="Web-{E08DBE9F-5094-0000-867A-471E6386A27E}" dt="2021-04-15T18:03:53.632" v="3" actId="20577"/>
        <pc:sldMkLst>
          <pc:docMk/>
          <pc:sldMk cId="1962837304" sldId="291"/>
        </pc:sldMkLst>
        <pc:spChg chg="mod">
          <ac:chgData name="Ashly Ajith - AM.EN.P2ARI20023" userId="S::amenp2ari20023@am.students.amrita.edu::12eb52c8-de14-4ba3-bfbb-5d1b410f9b4a" providerId="AD" clId="Web-{E08DBE9F-5094-0000-867A-471E6386A27E}" dt="2021-04-15T18:03:53.632" v="3" actId="20577"/>
          <ac:spMkLst>
            <pc:docMk/>
            <pc:sldMk cId="1962837304" sldId="291"/>
            <ac:spMk id="3" creationId="{42DFDD26-21AC-49C8-8AEB-239ABAFD9B82}"/>
          </ac:spMkLst>
        </pc:spChg>
      </pc:sldChg>
      <pc:sldChg chg="modSp">
        <pc:chgData name="Ashly Ajith - AM.EN.P2ARI20023" userId="S::amenp2ari20023@am.students.amrita.edu::12eb52c8-de14-4ba3-bfbb-5d1b410f9b4a" providerId="AD" clId="Web-{E08DBE9F-5094-0000-867A-471E6386A27E}" dt="2021-04-15T18:04:42.807" v="11" actId="20577"/>
        <pc:sldMkLst>
          <pc:docMk/>
          <pc:sldMk cId="850886743" sldId="293"/>
        </pc:sldMkLst>
        <pc:spChg chg="mod">
          <ac:chgData name="Ashly Ajith - AM.EN.P2ARI20023" userId="S::amenp2ari20023@am.students.amrita.edu::12eb52c8-de14-4ba3-bfbb-5d1b410f9b4a" providerId="AD" clId="Web-{E08DBE9F-5094-0000-867A-471E6386A27E}" dt="2021-04-15T18:04:42.807" v="11" actId="20577"/>
          <ac:spMkLst>
            <pc:docMk/>
            <pc:sldMk cId="850886743" sldId="293"/>
            <ac:spMk id="3" creationId="{09BD284E-5CF9-44C0-BA12-C14191B0450E}"/>
          </ac:spMkLst>
        </pc:spChg>
      </pc:sldChg>
      <pc:sldChg chg="modSp">
        <pc:chgData name="Ashly Ajith - AM.EN.P2ARI20023" userId="S::amenp2ari20023@am.students.amrita.edu::12eb52c8-de14-4ba3-bfbb-5d1b410f9b4a" providerId="AD" clId="Web-{E08DBE9F-5094-0000-867A-471E6386A27E}" dt="2021-04-15T18:07:42.522" v="15" actId="20577"/>
        <pc:sldMkLst>
          <pc:docMk/>
          <pc:sldMk cId="3933999053" sldId="294"/>
        </pc:sldMkLst>
        <pc:spChg chg="mod">
          <ac:chgData name="Ashly Ajith - AM.EN.P2ARI20023" userId="S::amenp2ari20023@am.students.amrita.edu::12eb52c8-de14-4ba3-bfbb-5d1b410f9b4a" providerId="AD" clId="Web-{E08DBE9F-5094-0000-867A-471E6386A27E}" dt="2021-04-15T18:07:42.522" v="15" actId="20577"/>
          <ac:spMkLst>
            <pc:docMk/>
            <pc:sldMk cId="3933999053" sldId="294"/>
            <ac:spMk id="3" creationId="{09BD284E-5CF9-44C0-BA12-C14191B0450E}"/>
          </ac:spMkLst>
        </pc:spChg>
      </pc:sldChg>
      <pc:sldChg chg="modSp">
        <pc:chgData name="Ashly Ajith - AM.EN.P2ARI20023" userId="S::amenp2ari20023@am.students.amrita.edu::12eb52c8-de14-4ba3-bfbb-5d1b410f9b4a" providerId="AD" clId="Web-{E08DBE9F-5094-0000-867A-471E6386A27E}" dt="2021-04-15T18:07:32.365" v="13" actId="20577"/>
        <pc:sldMkLst>
          <pc:docMk/>
          <pc:sldMk cId="2420194056" sldId="295"/>
        </pc:sldMkLst>
        <pc:spChg chg="mod">
          <ac:chgData name="Ashly Ajith - AM.EN.P2ARI20023" userId="S::amenp2ari20023@am.students.amrita.edu::12eb52c8-de14-4ba3-bfbb-5d1b410f9b4a" providerId="AD" clId="Web-{E08DBE9F-5094-0000-867A-471E6386A27E}" dt="2021-04-15T18:07:32.365" v="13" actId="20577"/>
          <ac:spMkLst>
            <pc:docMk/>
            <pc:sldMk cId="2420194056" sldId="295"/>
            <ac:spMk id="3" creationId="{09BD284E-5CF9-44C0-BA12-C14191B0450E}"/>
          </ac:spMkLst>
        </pc:spChg>
      </pc:sldChg>
    </pc:docChg>
  </pc:docChgLst>
  <pc:docChgLst>
    <pc:chgData name="Ashly Ajith - AM.EN.P2ARI20023" userId="S::amenp2ari20023@am.students.amrita.edu::12eb52c8-de14-4ba3-bfbb-5d1b410f9b4a" providerId="AD" clId="Web-{B789BE9F-7004-0000-8501-F2F0C51F3F6B}"/>
    <pc:docChg chg="modSld">
      <pc:chgData name="Ashly Ajith - AM.EN.P2ARI20023" userId="S::amenp2ari20023@am.students.amrita.edu::12eb52c8-de14-4ba3-bfbb-5d1b410f9b4a" providerId="AD" clId="Web-{B789BE9F-7004-0000-8501-F2F0C51F3F6B}" dt="2021-04-15T17:34:22.896" v="10" actId="20577"/>
      <pc:docMkLst>
        <pc:docMk/>
      </pc:docMkLst>
      <pc:sldChg chg="modSp">
        <pc:chgData name="Ashly Ajith - AM.EN.P2ARI20023" userId="S::amenp2ari20023@am.students.amrita.edu::12eb52c8-de14-4ba3-bfbb-5d1b410f9b4a" providerId="AD" clId="Web-{B789BE9F-7004-0000-8501-F2F0C51F3F6B}" dt="2021-04-15T17:34:22.896" v="10" actId="20577"/>
        <pc:sldMkLst>
          <pc:docMk/>
          <pc:sldMk cId="2314043699" sldId="280"/>
        </pc:sldMkLst>
        <pc:spChg chg="mod">
          <ac:chgData name="Ashly Ajith - AM.EN.P2ARI20023" userId="S::amenp2ari20023@am.students.amrita.edu::12eb52c8-de14-4ba3-bfbb-5d1b410f9b4a" providerId="AD" clId="Web-{B789BE9F-7004-0000-8501-F2F0C51F3F6B}" dt="2021-04-15T17:34:22.896" v="10" actId="20577"/>
          <ac:spMkLst>
            <pc:docMk/>
            <pc:sldMk cId="2314043699" sldId="280"/>
            <ac:spMk id="3" creationId="{42DFDD26-21AC-49C8-8AEB-239ABAFD9B82}"/>
          </ac:spMkLst>
        </pc:spChg>
      </pc:sldChg>
      <pc:sldChg chg="modSp">
        <pc:chgData name="Ashly Ajith - AM.EN.P2ARI20023" userId="S::amenp2ari20023@am.students.amrita.edu::12eb52c8-de14-4ba3-bfbb-5d1b410f9b4a" providerId="AD" clId="Web-{B789BE9F-7004-0000-8501-F2F0C51F3F6B}" dt="2021-04-15T17:09:27.596" v="7" actId="20577"/>
        <pc:sldMkLst>
          <pc:docMk/>
          <pc:sldMk cId="1962837304" sldId="291"/>
        </pc:sldMkLst>
        <pc:spChg chg="mod">
          <ac:chgData name="Ashly Ajith - AM.EN.P2ARI20023" userId="S::amenp2ari20023@am.students.amrita.edu::12eb52c8-de14-4ba3-bfbb-5d1b410f9b4a" providerId="AD" clId="Web-{B789BE9F-7004-0000-8501-F2F0C51F3F6B}" dt="2021-04-15T17:09:27.596" v="7" actId="20577"/>
          <ac:spMkLst>
            <pc:docMk/>
            <pc:sldMk cId="1962837304" sldId="291"/>
            <ac:spMk id="3" creationId="{42DFDD26-21AC-49C8-8AEB-239ABAFD9B82}"/>
          </ac:spMkLst>
        </pc:spChg>
      </pc:sldChg>
      <pc:sldChg chg="modSp">
        <pc:chgData name="Ashly Ajith - AM.EN.P2ARI20023" userId="S::amenp2ari20023@am.students.amrita.edu::12eb52c8-de14-4ba3-bfbb-5d1b410f9b4a" providerId="AD" clId="Web-{B789BE9F-7004-0000-8501-F2F0C51F3F6B}" dt="2021-04-15T16:49:58.075" v="2" actId="20577"/>
        <pc:sldMkLst>
          <pc:docMk/>
          <pc:sldMk cId="2494465306" sldId="299"/>
        </pc:sldMkLst>
        <pc:spChg chg="mod">
          <ac:chgData name="Ashly Ajith - AM.EN.P2ARI20023" userId="S::amenp2ari20023@am.students.amrita.edu::12eb52c8-de14-4ba3-bfbb-5d1b410f9b4a" providerId="AD" clId="Web-{B789BE9F-7004-0000-8501-F2F0C51F3F6B}" dt="2021-04-15T16:49:58.075" v="2" actId="20577"/>
          <ac:spMkLst>
            <pc:docMk/>
            <pc:sldMk cId="2494465306" sldId="299"/>
            <ac:spMk id="3" creationId="{42DFDD26-21AC-49C8-8AEB-239ABAFD9B82}"/>
          </ac:spMkLst>
        </pc:spChg>
      </pc:sldChg>
    </pc:docChg>
  </pc:docChgLst>
  <pc:docChgLst>
    <pc:chgData name="Narendra Singh Bisht - AM.EN.P2ARI20043" userId="3f7236d7-4288-4b56-a874-8f7dedaa4edf" providerId="ADAL" clId="{E8C50988-12CB-4704-8E83-C86452F777EC}"/>
    <pc:docChg chg="undo custSel addSld delSld modSld sldOrd">
      <pc:chgData name="Narendra Singh Bisht - AM.EN.P2ARI20043" userId="3f7236d7-4288-4b56-a874-8f7dedaa4edf" providerId="ADAL" clId="{E8C50988-12CB-4704-8E83-C86452F777EC}" dt="2021-05-04T13:47:55.478" v="830" actId="20578"/>
      <pc:docMkLst>
        <pc:docMk/>
      </pc:docMkLst>
      <pc:sldChg chg="modSp mod">
        <pc:chgData name="Narendra Singh Bisht - AM.EN.P2ARI20043" userId="3f7236d7-4288-4b56-a874-8f7dedaa4edf" providerId="ADAL" clId="{E8C50988-12CB-4704-8E83-C86452F777EC}" dt="2021-04-16T04:38:20.147" v="546" actId="20577"/>
        <pc:sldMkLst>
          <pc:docMk/>
          <pc:sldMk cId="2432468566" sldId="258"/>
        </pc:sldMkLst>
        <pc:spChg chg="mod">
          <ac:chgData name="Narendra Singh Bisht - AM.EN.P2ARI20043" userId="3f7236d7-4288-4b56-a874-8f7dedaa4edf" providerId="ADAL" clId="{E8C50988-12CB-4704-8E83-C86452F777EC}" dt="2021-04-16T04:38:20.147" v="546" actId="20577"/>
          <ac:spMkLst>
            <pc:docMk/>
            <pc:sldMk cId="2432468566" sldId="258"/>
            <ac:spMk id="3" creationId="{09BD284E-5CF9-44C0-BA12-C14191B0450E}"/>
          </ac:spMkLst>
        </pc:spChg>
      </pc:sldChg>
      <pc:sldChg chg="ord">
        <pc:chgData name="Narendra Singh Bisht - AM.EN.P2ARI20043" userId="3f7236d7-4288-4b56-a874-8f7dedaa4edf" providerId="ADAL" clId="{E8C50988-12CB-4704-8E83-C86452F777EC}" dt="2021-05-04T13:39:08.804" v="829"/>
        <pc:sldMkLst>
          <pc:docMk/>
          <pc:sldMk cId="3141773264" sldId="277"/>
        </pc:sldMkLst>
      </pc:sldChg>
      <pc:sldChg chg="modSp mod">
        <pc:chgData name="Narendra Singh Bisht - AM.EN.P2ARI20043" userId="3f7236d7-4288-4b56-a874-8f7dedaa4edf" providerId="ADAL" clId="{E8C50988-12CB-4704-8E83-C86452F777EC}" dt="2021-04-25T13:59:28.266" v="548" actId="115"/>
        <pc:sldMkLst>
          <pc:docMk/>
          <pc:sldMk cId="183166734" sldId="290"/>
        </pc:sldMkLst>
        <pc:spChg chg="mod">
          <ac:chgData name="Narendra Singh Bisht - AM.EN.P2ARI20043" userId="3f7236d7-4288-4b56-a874-8f7dedaa4edf" providerId="ADAL" clId="{E8C50988-12CB-4704-8E83-C86452F777EC}" dt="2021-04-25T13:59:28.266" v="548" actId="115"/>
          <ac:spMkLst>
            <pc:docMk/>
            <pc:sldMk cId="183166734" sldId="290"/>
            <ac:spMk id="3" creationId="{42DFDD26-21AC-49C8-8AEB-239ABAFD9B82}"/>
          </ac:spMkLst>
        </pc:spChg>
      </pc:sldChg>
      <pc:sldChg chg="modSp">
        <pc:chgData name="Narendra Singh Bisht - AM.EN.P2ARI20043" userId="3f7236d7-4288-4b56-a874-8f7dedaa4edf" providerId="ADAL" clId="{E8C50988-12CB-4704-8E83-C86452F777EC}" dt="2021-05-04T13:47:55.478" v="830" actId="20578"/>
        <pc:sldMkLst>
          <pc:docMk/>
          <pc:sldMk cId="723270600" sldId="296"/>
        </pc:sldMkLst>
        <pc:spChg chg="mod">
          <ac:chgData name="Narendra Singh Bisht - AM.EN.P2ARI20043" userId="3f7236d7-4288-4b56-a874-8f7dedaa4edf" providerId="ADAL" clId="{E8C50988-12CB-4704-8E83-C86452F777EC}" dt="2021-05-04T13:47:55.478" v="830" actId="20578"/>
          <ac:spMkLst>
            <pc:docMk/>
            <pc:sldMk cId="723270600" sldId="296"/>
            <ac:spMk id="3" creationId="{09BD284E-5CF9-44C0-BA12-C14191B0450E}"/>
          </ac:spMkLst>
        </pc:spChg>
      </pc:sldChg>
      <pc:sldChg chg="modSp add del mod">
        <pc:chgData name="Narendra Singh Bisht - AM.EN.P2ARI20043" userId="3f7236d7-4288-4b56-a874-8f7dedaa4edf" providerId="ADAL" clId="{E8C50988-12CB-4704-8E83-C86452F777EC}" dt="2021-05-04T10:40:24.784" v="618" actId="2696"/>
        <pc:sldMkLst>
          <pc:docMk/>
          <pc:sldMk cId="2316092058" sldId="301"/>
        </pc:sldMkLst>
        <pc:spChg chg="mod">
          <ac:chgData name="Narendra Singh Bisht - AM.EN.P2ARI20043" userId="3f7236d7-4288-4b56-a874-8f7dedaa4edf" providerId="ADAL" clId="{E8C50988-12CB-4704-8E83-C86452F777EC}" dt="2021-05-04T10:30:20.755" v="552" actId="20577"/>
          <ac:spMkLst>
            <pc:docMk/>
            <pc:sldMk cId="2316092058" sldId="301"/>
            <ac:spMk id="2" creationId="{13E02012-210C-4188-A3D9-320FDE0FDD8E}"/>
          </ac:spMkLst>
        </pc:spChg>
        <pc:graphicFrameChg chg="mod modGraphic">
          <ac:chgData name="Narendra Singh Bisht - AM.EN.P2ARI20043" userId="3f7236d7-4288-4b56-a874-8f7dedaa4edf" providerId="ADAL" clId="{E8C50988-12CB-4704-8E83-C86452F777EC}" dt="2021-05-04T10:34:37.782" v="613" actId="14734"/>
          <ac:graphicFrameMkLst>
            <pc:docMk/>
            <pc:sldMk cId="2316092058" sldId="301"/>
            <ac:graphicFrameMk id="4" creationId="{35D24EEC-CF72-43FC-BCAD-D7DBA41EA009}"/>
          </ac:graphicFrameMkLst>
        </pc:graphicFrameChg>
      </pc:sldChg>
      <pc:sldChg chg="addSp modSp add mod ord">
        <pc:chgData name="Narendra Singh Bisht - AM.EN.P2ARI20043" userId="3f7236d7-4288-4b56-a874-8f7dedaa4edf" providerId="ADAL" clId="{E8C50988-12CB-4704-8E83-C86452F777EC}" dt="2021-05-04T12:44:24.869" v="827"/>
        <pc:sldMkLst>
          <pc:docMk/>
          <pc:sldMk cId="2155019268" sldId="302"/>
        </pc:sldMkLst>
        <pc:spChg chg="mod">
          <ac:chgData name="Narendra Singh Bisht - AM.EN.P2ARI20043" userId="3f7236d7-4288-4b56-a874-8f7dedaa4edf" providerId="ADAL" clId="{E8C50988-12CB-4704-8E83-C86452F777EC}" dt="2021-05-04T12:42:38.544" v="825" actId="14100"/>
          <ac:spMkLst>
            <pc:docMk/>
            <pc:sldMk cId="2155019268" sldId="302"/>
            <ac:spMk id="2" creationId="{13E02012-210C-4188-A3D9-320FDE0FDD8E}"/>
          </ac:spMkLst>
        </pc:spChg>
        <pc:spChg chg="add mod">
          <ac:chgData name="Narendra Singh Bisht - AM.EN.P2ARI20043" userId="3f7236d7-4288-4b56-a874-8f7dedaa4edf" providerId="ADAL" clId="{E8C50988-12CB-4704-8E83-C86452F777EC}" dt="2021-05-04T12:42:03.779" v="815" actId="20577"/>
          <ac:spMkLst>
            <pc:docMk/>
            <pc:sldMk cId="2155019268" sldId="302"/>
            <ac:spMk id="3" creationId="{BD54621D-0C52-4F81-9A8D-B7C1660DC88E}"/>
          </ac:spMkLst>
        </pc:spChg>
        <pc:graphicFrameChg chg="mod modGraphic">
          <ac:chgData name="Narendra Singh Bisht - AM.EN.P2ARI20043" userId="3f7236d7-4288-4b56-a874-8f7dedaa4edf" providerId="ADAL" clId="{E8C50988-12CB-4704-8E83-C86452F777EC}" dt="2021-05-04T12:42:18.336" v="823" actId="20577"/>
          <ac:graphicFrameMkLst>
            <pc:docMk/>
            <pc:sldMk cId="2155019268" sldId="302"/>
            <ac:graphicFrameMk id="4" creationId="{35D24EEC-CF72-43FC-BCAD-D7DBA41EA009}"/>
          </ac:graphicFrameMkLst>
        </pc:graphicFrameChg>
      </pc:sldChg>
    </pc:docChg>
  </pc:docChgLst>
  <pc:docChgLst>
    <pc:chgData name="Kambhampati Mukta - AM.EN.P2ARI20015" userId="S::amenp2ari20015@am.students.amrita.edu::9f1635d8-0552-49ca-89ee-3721b8cd0083" providerId="AD" clId="Web-{61054651-47E2-AAC1-0C61-E9498872086C}"/>
    <pc:docChg chg="delSld">
      <pc:chgData name="Kambhampati Mukta - AM.EN.P2ARI20015" userId="S::amenp2ari20015@am.students.amrita.edu::9f1635d8-0552-49ca-89ee-3721b8cd0083" providerId="AD" clId="Web-{61054651-47E2-AAC1-0C61-E9498872086C}" dt="2021-04-14T13:43:30.870" v="0"/>
      <pc:docMkLst>
        <pc:docMk/>
      </pc:docMkLst>
      <pc:sldChg chg="del">
        <pc:chgData name="Kambhampati Mukta - AM.EN.P2ARI20015" userId="S::amenp2ari20015@am.students.amrita.edu::9f1635d8-0552-49ca-89ee-3721b8cd0083" providerId="AD" clId="Web-{61054651-47E2-AAC1-0C61-E9498872086C}" dt="2021-04-14T13:43:30.870" v="0"/>
        <pc:sldMkLst>
          <pc:docMk/>
          <pc:sldMk cId="2631342214" sldId="275"/>
        </pc:sldMkLst>
      </pc:sldChg>
    </pc:docChg>
  </pc:docChgLst>
  <pc:docChgLst>
    <pc:chgData name="Kambhampati Mukta - AM.EN.P2ARI20015" userId="S::amenp2ari20015@am.students.amrita.edu::9f1635d8-0552-49ca-89ee-3721b8cd0083" providerId="AD" clId="Web-{587B653C-2834-462D-6E70-A93143335129}"/>
    <pc:docChg chg="modSld">
      <pc:chgData name="Kambhampati Mukta - AM.EN.P2ARI20015" userId="S::amenp2ari20015@am.students.amrita.edu::9f1635d8-0552-49ca-89ee-3721b8cd0083" providerId="AD" clId="Web-{587B653C-2834-462D-6E70-A93143335129}" dt="2021-04-21T13:44:40.550" v="1" actId="20577"/>
      <pc:docMkLst>
        <pc:docMk/>
      </pc:docMkLst>
      <pc:sldChg chg="modSp">
        <pc:chgData name="Kambhampati Mukta - AM.EN.P2ARI20015" userId="S::amenp2ari20015@am.students.amrita.edu::9f1635d8-0552-49ca-89ee-3721b8cd0083" providerId="AD" clId="Web-{587B653C-2834-462D-6E70-A93143335129}" dt="2021-04-21T13:44:40.550" v="1" actId="20577"/>
        <pc:sldMkLst>
          <pc:docMk/>
          <pc:sldMk cId="183166734" sldId="290"/>
        </pc:sldMkLst>
        <pc:spChg chg="mod">
          <ac:chgData name="Kambhampati Mukta - AM.EN.P2ARI20015" userId="S::amenp2ari20015@am.students.amrita.edu::9f1635d8-0552-49ca-89ee-3721b8cd0083" providerId="AD" clId="Web-{587B653C-2834-462D-6E70-A93143335129}" dt="2021-04-21T13:44:40.550" v="1" actId="20577"/>
          <ac:spMkLst>
            <pc:docMk/>
            <pc:sldMk cId="183166734" sldId="290"/>
            <ac:spMk id="3" creationId="{42DFDD26-21AC-49C8-8AEB-239ABAFD9B82}"/>
          </ac:spMkLst>
        </pc:spChg>
      </pc:sldChg>
    </pc:docChg>
  </pc:docChgLst>
  <pc:docChgLst>
    <pc:chgData name="Ashly Ajith - AM.EN.P2ARI20023" userId="S::amenp2ari20023@am.students.amrita.edu::12eb52c8-de14-4ba3-bfbb-5d1b410f9b4a" providerId="AD" clId="Web-{8C7BBE9F-D099-0000-8501-FA8F651A0E3F}"/>
    <pc:docChg chg="addSld modSld sldOrd">
      <pc:chgData name="Ashly Ajith - AM.EN.P2ARI20023" userId="S::amenp2ari20023@am.students.amrita.edu::12eb52c8-de14-4ba3-bfbb-5d1b410f9b4a" providerId="AD" clId="Web-{8C7BBE9F-D099-0000-8501-FA8F651A0E3F}" dt="2021-04-15T14:21:09.697" v="2417" actId="20577"/>
      <pc:docMkLst>
        <pc:docMk/>
      </pc:docMkLst>
      <pc:sldChg chg="modSp">
        <pc:chgData name="Ashly Ajith - AM.EN.P2ARI20023" userId="S::amenp2ari20023@am.students.amrita.edu::12eb52c8-de14-4ba3-bfbb-5d1b410f9b4a" providerId="AD" clId="Web-{8C7BBE9F-D099-0000-8501-FA8F651A0E3F}" dt="2021-04-15T13:47:23.267" v="2046" actId="20577"/>
        <pc:sldMkLst>
          <pc:docMk/>
          <pc:sldMk cId="9119815" sldId="257"/>
        </pc:sldMkLst>
        <pc:spChg chg="mod">
          <ac:chgData name="Ashly Ajith - AM.EN.P2ARI20023" userId="S::amenp2ari20023@am.students.amrita.edu::12eb52c8-de14-4ba3-bfbb-5d1b410f9b4a" providerId="AD" clId="Web-{8C7BBE9F-D099-0000-8501-FA8F651A0E3F}" dt="2021-04-15T13:46:57.439" v="2045" actId="20577"/>
          <ac:spMkLst>
            <pc:docMk/>
            <pc:sldMk cId="9119815" sldId="257"/>
            <ac:spMk id="2" creationId="{BB157290-3A31-4B2D-AE49-96D8D5691F40}"/>
          </ac:spMkLst>
        </pc:spChg>
        <pc:spChg chg="mod">
          <ac:chgData name="Ashly Ajith - AM.EN.P2ARI20023" userId="S::amenp2ari20023@am.students.amrita.edu::12eb52c8-de14-4ba3-bfbb-5d1b410f9b4a" providerId="AD" clId="Web-{8C7BBE9F-D099-0000-8501-FA8F651A0E3F}" dt="2021-04-15T13:47:23.267" v="2046" actId="20577"/>
          <ac:spMkLst>
            <pc:docMk/>
            <pc:sldMk cId="9119815" sldId="257"/>
            <ac:spMk id="3" creationId="{42DFDD26-21AC-49C8-8AEB-239ABAFD9B82}"/>
          </ac:spMkLst>
        </pc:spChg>
      </pc:sldChg>
      <pc:sldChg chg="modSp">
        <pc:chgData name="Ashly Ajith - AM.EN.P2ARI20023" userId="S::amenp2ari20023@am.students.amrita.edu::12eb52c8-de14-4ba3-bfbb-5d1b410f9b4a" providerId="AD" clId="Web-{8C7BBE9F-D099-0000-8501-FA8F651A0E3F}" dt="2021-04-15T14:13:56.783" v="2405" actId="14100"/>
        <pc:sldMkLst>
          <pc:docMk/>
          <pc:sldMk cId="2432468566" sldId="258"/>
        </pc:sldMkLst>
        <pc:spChg chg="mod">
          <ac:chgData name="Ashly Ajith - AM.EN.P2ARI20023" userId="S::amenp2ari20023@am.students.amrita.edu::12eb52c8-de14-4ba3-bfbb-5d1b410f9b4a" providerId="AD" clId="Web-{8C7BBE9F-D099-0000-8501-FA8F651A0E3F}" dt="2021-04-15T14:13:56.783" v="2405" actId="14100"/>
          <ac:spMkLst>
            <pc:docMk/>
            <pc:sldMk cId="2432468566" sldId="258"/>
            <ac:spMk id="3" creationId="{09BD284E-5CF9-44C0-BA12-C14191B0450E}"/>
          </ac:spMkLst>
        </pc:spChg>
      </pc:sldChg>
      <pc:sldChg chg="ord">
        <pc:chgData name="Ashly Ajith - AM.EN.P2ARI20023" userId="S::amenp2ari20023@am.students.amrita.edu::12eb52c8-de14-4ba3-bfbb-5d1b410f9b4a" providerId="AD" clId="Web-{8C7BBE9F-D099-0000-8501-FA8F651A0E3F}" dt="2021-04-15T13:49:08.597" v="2052"/>
        <pc:sldMkLst>
          <pc:docMk/>
          <pc:sldMk cId="4104845758" sldId="260"/>
        </pc:sldMkLst>
      </pc:sldChg>
      <pc:sldChg chg="modSp">
        <pc:chgData name="Ashly Ajith - AM.EN.P2ARI20023" userId="S::amenp2ari20023@am.students.amrita.edu::12eb52c8-de14-4ba3-bfbb-5d1b410f9b4a" providerId="AD" clId="Web-{8C7BBE9F-D099-0000-8501-FA8F651A0E3F}" dt="2021-04-15T14:14:23.689" v="2407" actId="14100"/>
        <pc:sldMkLst>
          <pc:docMk/>
          <pc:sldMk cId="2784277987" sldId="279"/>
        </pc:sldMkLst>
        <pc:spChg chg="mod">
          <ac:chgData name="Ashly Ajith - AM.EN.P2ARI20023" userId="S::amenp2ari20023@am.students.amrita.edu::12eb52c8-de14-4ba3-bfbb-5d1b410f9b4a" providerId="AD" clId="Web-{8C7BBE9F-D099-0000-8501-FA8F651A0E3F}" dt="2021-04-15T14:14:23.689" v="2407" actId="14100"/>
          <ac:spMkLst>
            <pc:docMk/>
            <pc:sldMk cId="2784277987" sldId="279"/>
            <ac:spMk id="3" creationId="{09BD284E-5CF9-44C0-BA12-C14191B0450E}"/>
          </ac:spMkLst>
        </pc:spChg>
      </pc:sldChg>
      <pc:sldChg chg="modSp">
        <pc:chgData name="Ashly Ajith - AM.EN.P2ARI20023" userId="S::amenp2ari20023@am.students.amrita.edu::12eb52c8-de14-4ba3-bfbb-5d1b410f9b4a" providerId="AD" clId="Web-{8C7BBE9F-D099-0000-8501-FA8F651A0E3F}" dt="2021-04-15T14:12:30.422" v="2360" actId="20577"/>
        <pc:sldMkLst>
          <pc:docMk/>
          <pc:sldMk cId="2314043699" sldId="280"/>
        </pc:sldMkLst>
        <pc:spChg chg="mod">
          <ac:chgData name="Ashly Ajith - AM.EN.P2ARI20023" userId="S::amenp2ari20023@am.students.amrita.edu::12eb52c8-de14-4ba3-bfbb-5d1b410f9b4a" providerId="AD" clId="Web-{8C7BBE9F-D099-0000-8501-FA8F651A0E3F}" dt="2021-04-15T14:12:30.422" v="2360" actId="20577"/>
          <ac:spMkLst>
            <pc:docMk/>
            <pc:sldMk cId="2314043699" sldId="280"/>
            <ac:spMk id="3" creationId="{42DFDD26-21AC-49C8-8AEB-239ABAFD9B82}"/>
          </ac:spMkLst>
        </pc:spChg>
      </pc:sldChg>
      <pc:sldChg chg="modSp">
        <pc:chgData name="Ashly Ajith - AM.EN.P2ARI20023" userId="S::amenp2ari20023@am.students.amrita.edu::12eb52c8-de14-4ba3-bfbb-5d1b410f9b4a" providerId="AD" clId="Web-{8C7BBE9F-D099-0000-8501-FA8F651A0E3F}" dt="2021-04-15T14:13:41.001" v="2403" actId="14100"/>
        <pc:sldMkLst>
          <pc:docMk/>
          <pc:sldMk cId="728360420" sldId="281"/>
        </pc:sldMkLst>
        <pc:spChg chg="mod">
          <ac:chgData name="Ashly Ajith - AM.EN.P2ARI20023" userId="S::amenp2ari20023@am.students.amrita.edu::12eb52c8-de14-4ba3-bfbb-5d1b410f9b4a" providerId="AD" clId="Web-{8C7BBE9F-D099-0000-8501-FA8F651A0E3F}" dt="2021-04-15T14:13:41.001" v="2403" actId="14100"/>
          <ac:spMkLst>
            <pc:docMk/>
            <pc:sldMk cId="728360420" sldId="281"/>
            <ac:spMk id="3" creationId="{42DFDD26-21AC-49C8-8AEB-239ABAFD9B82}"/>
          </ac:spMkLst>
        </pc:spChg>
      </pc:sldChg>
      <pc:sldChg chg="modSp">
        <pc:chgData name="Ashly Ajith - AM.EN.P2ARI20023" userId="S::amenp2ari20023@am.students.amrita.edu::12eb52c8-de14-4ba3-bfbb-5d1b410f9b4a" providerId="AD" clId="Web-{8C7BBE9F-D099-0000-8501-FA8F651A0E3F}" dt="2021-04-15T13:36:33.005" v="1563" actId="20577"/>
        <pc:sldMkLst>
          <pc:docMk/>
          <pc:sldMk cId="2901790461" sldId="282"/>
        </pc:sldMkLst>
        <pc:spChg chg="mod">
          <ac:chgData name="Ashly Ajith - AM.EN.P2ARI20023" userId="S::amenp2ari20023@am.students.amrita.edu::12eb52c8-de14-4ba3-bfbb-5d1b410f9b4a" providerId="AD" clId="Web-{8C7BBE9F-D099-0000-8501-FA8F651A0E3F}" dt="2021-04-15T13:36:33.005" v="1563" actId="20577"/>
          <ac:spMkLst>
            <pc:docMk/>
            <pc:sldMk cId="2901790461" sldId="282"/>
            <ac:spMk id="3" creationId="{42DFDD26-21AC-49C8-8AEB-239ABAFD9B82}"/>
          </ac:spMkLst>
        </pc:spChg>
      </pc:sldChg>
      <pc:sldChg chg="modSp">
        <pc:chgData name="Ashly Ajith - AM.EN.P2ARI20023" userId="S::amenp2ari20023@am.students.amrita.edu::12eb52c8-de14-4ba3-bfbb-5d1b410f9b4a" providerId="AD" clId="Web-{8C7BBE9F-D099-0000-8501-FA8F651A0E3F}" dt="2021-04-15T14:21:09.697" v="2417" actId="20577"/>
        <pc:sldMkLst>
          <pc:docMk/>
          <pc:sldMk cId="3941742734" sldId="288"/>
        </pc:sldMkLst>
        <pc:spChg chg="mod">
          <ac:chgData name="Ashly Ajith - AM.EN.P2ARI20023" userId="S::amenp2ari20023@am.students.amrita.edu::12eb52c8-de14-4ba3-bfbb-5d1b410f9b4a" providerId="AD" clId="Web-{8C7BBE9F-D099-0000-8501-FA8F651A0E3F}" dt="2021-04-15T14:19:32.289" v="2409" actId="20577"/>
          <ac:spMkLst>
            <pc:docMk/>
            <pc:sldMk cId="3941742734" sldId="288"/>
            <ac:spMk id="2" creationId="{73608199-0808-4B1E-9BA3-AEEFBFF390B4}"/>
          </ac:spMkLst>
        </pc:spChg>
        <pc:spChg chg="mod">
          <ac:chgData name="Ashly Ajith - AM.EN.P2ARI20023" userId="S::amenp2ari20023@am.students.amrita.edu::12eb52c8-de14-4ba3-bfbb-5d1b410f9b4a" providerId="AD" clId="Web-{8C7BBE9F-D099-0000-8501-FA8F651A0E3F}" dt="2021-04-15T14:21:09.697" v="2417" actId="20577"/>
          <ac:spMkLst>
            <pc:docMk/>
            <pc:sldMk cId="3941742734" sldId="288"/>
            <ac:spMk id="3" creationId="{09BD284E-5CF9-44C0-BA12-C14191B0450E}"/>
          </ac:spMkLst>
        </pc:spChg>
      </pc:sldChg>
      <pc:sldChg chg="modSp add replId">
        <pc:chgData name="Ashly Ajith - AM.EN.P2ARI20023" userId="S::amenp2ari20023@am.students.amrita.edu::12eb52c8-de14-4ba3-bfbb-5d1b410f9b4a" providerId="AD" clId="Web-{8C7BBE9F-D099-0000-8501-FA8F651A0E3F}" dt="2021-04-15T13:08:58.066" v="896" actId="20577"/>
        <pc:sldMkLst>
          <pc:docMk/>
          <pc:sldMk cId="2656112542" sldId="289"/>
        </pc:sldMkLst>
        <pc:spChg chg="mod">
          <ac:chgData name="Ashly Ajith - AM.EN.P2ARI20023" userId="S::amenp2ari20023@am.students.amrita.edu::12eb52c8-de14-4ba3-bfbb-5d1b410f9b4a" providerId="AD" clId="Web-{8C7BBE9F-D099-0000-8501-FA8F651A0E3F}" dt="2021-04-15T13:00:42.181" v="658" actId="20577"/>
          <ac:spMkLst>
            <pc:docMk/>
            <pc:sldMk cId="2656112542" sldId="289"/>
            <ac:spMk id="2" creationId="{BB157290-3A31-4B2D-AE49-96D8D5691F40}"/>
          </ac:spMkLst>
        </pc:spChg>
        <pc:spChg chg="mod">
          <ac:chgData name="Ashly Ajith - AM.EN.P2ARI20023" userId="S::amenp2ari20023@am.students.amrita.edu::12eb52c8-de14-4ba3-bfbb-5d1b410f9b4a" providerId="AD" clId="Web-{8C7BBE9F-D099-0000-8501-FA8F651A0E3F}" dt="2021-04-15T13:08:58.066" v="896" actId="20577"/>
          <ac:spMkLst>
            <pc:docMk/>
            <pc:sldMk cId="2656112542" sldId="289"/>
            <ac:spMk id="3" creationId="{42DFDD26-21AC-49C8-8AEB-239ABAFD9B82}"/>
          </ac:spMkLst>
        </pc:spChg>
      </pc:sldChg>
      <pc:sldChg chg="modSp add ord replId">
        <pc:chgData name="Ashly Ajith - AM.EN.P2ARI20023" userId="S::amenp2ari20023@am.students.amrita.edu::12eb52c8-de14-4ba3-bfbb-5d1b410f9b4a" providerId="AD" clId="Web-{8C7BBE9F-D099-0000-8501-FA8F651A0E3F}" dt="2021-04-15T13:58:34.452" v="2343" actId="20577"/>
        <pc:sldMkLst>
          <pc:docMk/>
          <pc:sldMk cId="183166734" sldId="290"/>
        </pc:sldMkLst>
        <pc:spChg chg="mod">
          <ac:chgData name="Ashly Ajith - AM.EN.P2ARI20023" userId="S::amenp2ari20023@am.students.amrita.edu::12eb52c8-de14-4ba3-bfbb-5d1b410f9b4a" providerId="AD" clId="Web-{8C7BBE9F-D099-0000-8501-FA8F651A0E3F}" dt="2021-04-15T13:58:34.452" v="2343" actId="20577"/>
          <ac:spMkLst>
            <pc:docMk/>
            <pc:sldMk cId="183166734" sldId="290"/>
            <ac:spMk id="2" creationId="{BB157290-3A31-4B2D-AE49-96D8D5691F40}"/>
          </ac:spMkLst>
        </pc:spChg>
        <pc:spChg chg="mod">
          <ac:chgData name="Ashly Ajith - AM.EN.P2ARI20023" userId="S::amenp2ari20023@am.students.amrita.edu::12eb52c8-de14-4ba3-bfbb-5d1b410f9b4a" providerId="AD" clId="Web-{8C7BBE9F-D099-0000-8501-FA8F651A0E3F}" dt="2021-04-15T13:35:27.394" v="1527" actId="20577"/>
          <ac:spMkLst>
            <pc:docMk/>
            <pc:sldMk cId="183166734" sldId="290"/>
            <ac:spMk id="3" creationId="{42DFDD26-21AC-49C8-8AEB-239ABAFD9B82}"/>
          </ac:spMkLst>
        </pc:spChg>
      </pc:sldChg>
      <pc:sldChg chg="modSp add ord replId">
        <pc:chgData name="Ashly Ajith - AM.EN.P2ARI20023" userId="S::amenp2ari20023@am.students.amrita.edu::12eb52c8-de14-4ba3-bfbb-5d1b410f9b4a" providerId="AD" clId="Web-{8C7BBE9F-D099-0000-8501-FA8F651A0E3F}" dt="2021-04-15T13:48:56.816" v="2050"/>
        <pc:sldMkLst>
          <pc:docMk/>
          <pc:sldMk cId="1962837304" sldId="291"/>
        </pc:sldMkLst>
        <pc:spChg chg="mod">
          <ac:chgData name="Ashly Ajith - AM.EN.P2ARI20023" userId="S::amenp2ari20023@am.students.amrita.edu::12eb52c8-de14-4ba3-bfbb-5d1b410f9b4a" providerId="AD" clId="Web-{8C7BBE9F-D099-0000-8501-FA8F651A0E3F}" dt="2021-04-15T13:36:04.395" v="1550" actId="20577"/>
          <ac:spMkLst>
            <pc:docMk/>
            <pc:sldMk cId="1962837304" sldId="291"/>
            <ac:spMk id="2" creationId="{BB157290-3A31-4B2D-AE49-96D8D5691F40}"/>
          </ac:spMkLst>
        </pc:spChg>
        <pc:spChg chg="mod">
          <ac:chgData name="Ashly Ajith - AM.EN.P2ARI20023" userId="S::amenp2ari20023@am.students.amrita.edu::12eb52c8-de14-4ba3-bfbb-5d1b410f9b4a" providerId="AD" clId="Web-{8C7BBE9F-D099-0000-8501-FA8F651A0E3F}" dt="2021-04-15T13:46:06.156" v="2036" actId="20577"/>
          <ac:spMkLst>
            <pc:docMk/>
            <pc:sldMk cId="1962837304" sldId="291"/>
            <ac:spMk id="3" creationId="{42DFDD26-21AC-49C8-8AEB-239ABAFD9B82}"/>
          </ac:spMkLst>
        </pc:spChg>
      </pc:sldChg>
      <pc:sldChg chg="modSp add ord replId">
        <pc:chgData name="Ashly Ajith - AM.EN.P2ARI20023" userId="S::amenp2ari20023@am.students.amrita.edu::12eb52c8-de14-4ba3-bfbb-5d1b410f9b4a" providerId="AD" clId="Web-{8C7BBE9F-D099-0000-8501-FA8F651A0E3F}" dt="2021-04-15T13:59:21.797" v="2355" actId="20577"/>
        <pc:sldMkLst>
          <pc:docMk/>
          <pc:sldMk cId="1551740510" sldId="292"/>
        </pc:sldMkLst>
        <pc:spChg chg="mod">
          <ac:chgData name="Ashly Ajith - AM.EN.P2ARI20023" userId="S::amenp2ari20023@am.students.amrita.edu::12eb52c8-de14-4ba3-bfbb-5d1b410f9b4a" providerId="AD" clId="Web-{8C7BBE9F-D099-0000-8501-FA8F651A0E3F}" dt="2021-04-15T13:53:40.025" v="2282" actId="20577"/>
          <ac:spMkLst>
            <pc:docMk/>
            <pc:sldMk cId="1551740510" sldId="292"/>
            <ac:spMk id="2" creationId="{BB157290-3A31-4B2D-AE49-96D8D5691F40}"/>
          </ac:spMkLst>
        </pc:spChg>
        <pc:spChg chg="mod">
          <ac:chgData name="Ashly Ajith - AM.EN.P2ARI20023" userId="S::amenp2ari20023@am.students.amrita.edu::12eb52c8-de14-4ba3-bfbb-5d1b410f9b4a" providerId="AD" clId="Web-{8C7BBE9F-D099-0000-8501-FA8F651A0E3F}" dt="2021-04-15T13:59:21.797" v="2355" actId="20577"/>
          <ac:spMkLst>
            <pc:docMk/>
            <pc:sldMk cId="1551740510" sldId="292"/>
            <ac:spMk id="3" creationId="{42DFDD26-21AC-49C8-8AEB-239ABAFD9B82}"/>
          </ac:spMkLst>
        </pc:spChg>
      </pc:sldChg>
    </pc:docChg>
  </pc:docChgLst>
  <pc:docChgLst>
    <pc:chgData name="Narendra Singh Bisht - AM.EN.P2ARI20043" userId="S::amenp2ari20043@am.students.amrita.edu::3f7236d7-4288-4b56-a874-8f7dedaa4edf" providerId="AD" clId="Web-{DD8F7EF2-C885-6D7C-ECCD-05BA69EA915C}"/>
    <pc:docChg chg="addSld delSld modSld">
      <pc:chgData name="Narendra Singh Bisht - AM.EN.P2ARI20043" userId="S::amenp2ari20043@am.students.amrita.edu::3f7236d7-4288-4b56-a874-8f7dedaa4edf" providerId="AD" clId="Web-{DD8F7EF2-C885-6D7C-ECCD-05BA69EA915C}" dt="2021-04-14T14:41:39.424" v="605" actId="20577"/>
      <pc:docMkLst>
        <pc:docMk/>
      </pc:docMkLst>
      <pc:sldChg chg="addSp delSp modSp mod setBg">
        <pc:chgData name="Narendra Singh Bisht - AM.EN.P2ARI20043" userId="S::amenp2ari20043@am.students.amrita.edu::3f7236d7-4288-4b56-a874-8f7dedaa4edf" providerId="AD" clId="Web-{DD8F7EF2-C885-6D7C-ECCD-05BA69EA915C}" dt="2021-04-14T12:54:38.364" v="81" actId="14100"/>
        <pc:sldMkLst>
          <pc:docMk/>
          <pc:sldMk cId="109857222" sldId="256"/>
        </pc:sldMkLst>
        <pc:spChg chg="mod ord">
          <ac:chgData name="Narendra Singh Bisht - AM.EN.P2ARI20043" userId="S::amenp2ari20043@am.students.amrita.edu::3f7236d7-4288-4b56-a874-8f7dedaa4edf" providerId="AD" clId="Web-{DD8F7EF2-C885-6D7C-ECCD-05BA69EA915C}" dt="2021-04-14T12:52:34.611" v="46"/>
          <ac:spMkLst>
            <pc:docMk/>
            <pc:sldMk cId="109857222" sldId="256"/>
            <ac:spMk id="2" creationId="{00000000-0000-0000-0000-000000000000}"/>
          </ac:spMkLst>
        </pc:spChg>
        <pc:spChg chg="mod">
          <ac:chgData name="Narendra Singh Bisht - AM.EN.P2ARI20043" userId="S::amenp2ari20043@am.students.amrita.edu::3f7236d7-4288-4b56-a874-8f7dedaa4edf" providerId="AD" clId="Web-{DD8F7EF2-C885-6D7C-ECCD-05BA69EA915C}" dt="2021-04-14T12:54:38.364" v="81" actId="14100"/>
          <ac:spMkLst>
            <pc:docMk/>
            <pc:sldMk cId="109857222" sldId="256"/>
            <ac:spMk id="3" creationId="{00000000-0000-0000-0000-000000000000}"/>
          </ac:spMkLst>
        </pc:spChg>
        <pc:spChg chg="add del">
          <ac:chgData name="Narendra Singh Bisht - AM.EN.P2ARI20043" userId="S::amenp2ari20043@am.students.amrita.edu::3f7236d7-4288-4b56-a874-8f7dedaa4edf" providerId="AD" clId="Web-{DD8F7EF2-C885-6D7C-ECCD-05BA69EA915C}" dt="2021-04-14T12:48:42.371" v="5"/>
          <ac:spMkLst>
            <pc:docMk/>
            <pc:sldMk cId="109857222" sldId="256"/>
            <ac:spMk id="14" creationId="{4FC2883A-A46C-4284-9FA2-5AC0504E0CCC}"/>
          </ac:spMkLst>
        </pc:spChg>
        <pc:spChg chg="add del">
          <ac:chgData name="Narendra Singh Bisht - AM.EN.P2ARI20043" userId="S::amenp2ari20043@am.students.amrita.edu::3f7236d7-4288-4b56-a874-8f7dedaa4edf" providerId="AD" clId="Web-{DD8F7EF2-C885-6D7C-ECCD-05BA69EA915C}" dt="2021-04-14T12:49:49.357" v="7"/>
          <ac:spMkLst>
            <pc:docMk/>
            <pc:sldMk cId="109857222" sldId="256"/>
            <ac:spMk id="16" creationId="{ED4C1E4B-EA97-41D4-855C-680107905C03}"/>
          </ac:spMkLst>
        </pc:spChg>
        <pc:spChg chg="add del">
          <ac:chgData name="Narendra Singh Bisht - AM.EN.P2ARI20043" userId="S::amenp2ari20043@am.students.amrita.edu::3f7236d7-4288-4b56-a874-8f7dedaa4edf" providerId="AD" clId="Web-{DD8F7EF2-C885-6D7C-ECCD-05BA69EA915C}" dt="2021-04-14T12:48:41.199" v="4"/>
          <ac:spMkLst>
            <pc:docMk/>
            <pc:sldMk cId="109857222" sldId="256"/>
            <ac:spMk id="17" creationId="{3E443FD7-A66B-4AA0-872D-B088B9BC5F17}"/>
          </ac:spMkLst>
        </pc:spChg>
        <pc:spChg chg="add del">
          <ac:chgData name="Narendra Singh Bisht - AM.EN.P2ARI20043" userId="S::amenp2ari20043@am.students.amrita.edu::3f7236d7-4288-4b56-a874-8f7dedaa4edf" providerId="AD" clId="Web-{DD8F7EF2-C885-6D7C-ECCD-05BA69EA915C}" dt="2021-04-14T12:48:41.199" v="4"/>
          <ac:spMkLst>
            <pc:docMk/>
            <pc:sldMk cId="109857222" sldId="256"/>
            <ac:spMk id="18" creationId="{C04BE0EF-3561-49B4-9A29-F283168A91C7}"/>
          </ac:spMkLst>
        </pc:spChg>
        <pc:spChg chg="add del">
          <ac:chgData name="Narendra Singh Bisht - AM.EN.P2ARI20043" userId="S::amenp2ari20043@am.students.amrita.edu::3f7236d7-4288-4b56-a874-8f7dedaa4edf" providerId="AD" clId="Web-{DD8F7EF2-C885-6D7C-ECCD-05BA69EA915C}" dt="2021-04-14T12:49:49.357" v="7"/>
          <ac:spMkLst>
            <pc:docMk/>
            <pc:sldMk cId="109857222" sldId="256"/>
            <ac:spMk id="19" creationId="{0D7B6173-1D58-48E2-83CF-37350F315F75}"/>
          </ac:spMkLst>
        </pc:spChg>
        <pc:spChg chg="add del">
          <ac:chgData name="Narendra Singh Bisht - AM.EN.P2ARI20043" userId="S::amenp2ari20043@am.students.amrita.edu::3f7236d7-4288-4b56-a874-8f7dedaa4edf" providerId="AD" clId="Web-{DD8F7EF2-C885-6D7C-ECCD-05BA69EA915C}" dt="2021-04-14T12:47:50.495" v="2"/>
          <ac:spMkLst>
            <pc:docMk/>
            <pc:sldMk cId="109857222" sldId="256"/>
            <ac:spMk id="20" creationId="{91F32EBA-ED97-466E-8CFA-8382584155D0}"/>
          </ac:spMkLst>
        </pc:spChg>
        <pc:spChg chg="add del">
          <ac:chgData name="Narendra Singh Bisht - AM.EN.P2ARI20043" userId="S::amenp2ari20043@am.students.amrita.edu::3f7236d7-4288-4b56-a874-8f7dedaa4edf" providerId="AD" clId="Web-{DD8F7EF2-C885-6D7C-ECCD-05BA69EA915C}" dt="2021-04-14T12:49:49.357" v="7"/>
          <ac:spMkLst>
            <pc:docMk/>
            <pc:sldMk cId="109857222" sldId="256"/>
            <ac:spMk id="21" creationId="{C7465CB2-E160-4D8E-B8B3-B7AFCAFC5BC1}"/>
          </ac:spMkLst>
        </pc:spChg>
        <pc:spChg chg="add del">
          <ac:chgData name="Narendra Singh Bisht - AM.EN.P2ARI20043" userId="S::amenp2ari20043@am.students.amrita.edu::3f7236d7-4288-4b56-a874-8f7dedaa4edf" providerId="AD" clId="Web-{DD8F7EF2-C885-6D7C-ECCD-05BA69EA915C}" dt="2021-04-14T12:47:50.495" v="2"/>
          <ac:spMkLst>
            <pc:docMk/>
            <pc:sldMk cId="109857222" sldId="256"/>
            <ac:spMk id="22" creationId="{62A38935-BB53-4DF7-A56E-48DD25B685D7}"/>
          </ac:spMkLst>
        </pc:spChg>
        <pc:spChg chg="add del">
          <ac:chgData name="Narendra Singh Bisht - AM.EN.P2ARI20043" userId="S::amenp2ari20043@am.students.amrita.edu::3f7236d7-4288-4b56-a874-8f7dedaa4edf" providerId="AD" clId="Web-{DD8F7EF2-C885-6D7C-ECCD-05BA69EA915C}" dt="2021-04-14T12:49:49.357" v="7"/>
          <ac:spMkLst>
            <pc:docMk/>
            <pc:sldMk cId="109857222" sldId="256"/>
            <ac:spMk id="24" creationId="{1A8FFABF-F1A6-4C80-A0A6-29F3162FEFFE}"/>
          </ac:spMkLst>
        </pc:spChg>
        <pc:spChg chg="add del">
          <ac:chgData name="Narendra Singh Bisht - AM.EN.P2ARI20043" userId="S::amenp2ari20043@am.students.amrita.edu::3f7236d7-4288-4b56-a874-8f7dedaa4edf" providerId="AD" clId="Web-{DD8F7EF2-C885-6D7C-ECCD-05BA69EA915C}" dt="2021-04-14T12:50:00.670" v="9"/>
          <ac:spMkLst>
            <pc:docMk/>
            <pc:sldMk cId="109857222" sldId="256"/>
            <ac:spMk id="25" creationId="{C4E4288A-DFC8-40A2-90E5-70E851A933AD}"/>
          </ac:spMkLst>
        </pc:spChg>
        <pc:spChg chg="add del">
          <ac:chgData name="Narendra Singh Bisht - AM.EN.P2ARI20043" userId="S::amenp2ari20043@am.students.amrita.edu::3f7236d7-4288-4b56-a874-8f7dedaa4edf" providerId="AD" clId="Web-{DD8F7EF2-C885-6D7C-ECCD-05BA69EA915C}" dt="2021-04-14T12:50:00.670" v="9"/>
          <ac:spMkLst>
            <pc:docMk/>
            <pc:sldMk cId="109857222" sldId="256"/>
            <ac:spMk id="26" creationId="{9AD93FD3-7DF2-4DC8-BD55-8B2EB5F63F2A}"/>
          </ac:spMkLst>
        </pc:spChg>
        <pc:spChg chg="add del">
          <ac:chgData name="Narendra Singh Bisht - AM.EN.P2ARI20043" userId="S::amenp2ari20043@am.students.amrita.edu::3f7236d7-4288-4b56-a874-8f7dedaa4edf" providerId="AD" clId="Web-{DD8F7EF2-C885-6D7C-ECCD-05BA69EA915C}" dt="2021-04-14T12:50:00.670" v="9"/>
          <ac:spMkLst>
            <pc:docMk/>
            <pc:sldMk cId="109857222" sldId="256"/>
            <ac:spMk id="27" creationId="{956571CF-1434-4180-A385-D4AC63B6269D}"/>
          </ac:spMkLst>
        </pc:spChg>
        <pc:spChg chg="add del">
          <ac:chgData name="Narendra Singh Bisht - AM.EN.P2ARI20043" userId="S::amenp2ari20043@am.students.amrita.edu::3f7236d7-4288-4b56-a874-8f7dedaa4edf" providerId="AD" clId="Web-{DD8F7EF2-C885-6D7C-ECCD-05BA69EA915C}" dt="2021-04-14T12:50:00.670" v="9"/>
          <ac:spMkLst>
            <pc:docMk/>
            <pc:sldMk cId="109857222" sldId="256"/>
            <ac:spMk id="28" creationId="{19D0EF7D-8D7F-4A18-A68B-92E2D448730D}"/>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0" creationId="{88294908-8B00-4F58-BBBA-20F71A40AA9E}"/>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1" creationId="{4364C879-1404-4203-8E9D-CC5DE0A621A2}"/>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2" creationId="{84617302-4B0D-4351-A6BB-6F0930D943AC}"/>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3" creationId="{DA2C7802-C2E0-4218-8F89-8DD7CCD2CD1C}"/>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4" creationId="{A6D7111A-21E5-4EE9-8A78-10E5530F0116}"/>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5" creationId="{A3969E80-A77B-49FC-9122-D89AFD5EE118}"/>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6" creationId="{1849CA57-76BD-4CF2-80BA-D7A46A01B7B1}"/>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7" creationId="{35E9085E-E730-4768-83D4-6CB7E9897153}"/>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8" creationId="{973272FE-A474-4CAE-8CA2-BCC8B476C3F4}"/>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39" creationId="{E07981EA-05A6-437C-88D7-B377B92B031D}"/>
          </ac:spMkLst>
        </pc:spChg>
        <pc:spChg chg="add del">
          <ac:chgData name="Narendra Singh Bisht - AM.EN.P2ARI20043" userId="S::amenp2ari20043@am.students.amrita.edu::3f7236d7-4288-4b56-a874-8f7dedaa4edf" providerId="AD" clId="Web-{DD8F7EF2-C885-6D7C-ECCD-05BA69EA915C}" dt="2021-04-14T12:50:03.498" v="11"/>
          <ac:spMkLst>
            <pc:docMk/>
            <pc:sldMk cId="109857222" sldId="256"/>
            <ac:spMk id="40" creationId="{15E3C750-986E-4769-B1AE-49289FBEE757}"/>
          </ac:spMkLst>
        </pc:spChg>
        <pc:spChg chg="add del">
          <ac:chgData name="Narendra Singh Bisht - AM.EN.P2ARI20043" userId="S::amenp2ari20043@am.students.amrita.edu::3f7236d7-4288-4b56-a874-8f7dedaa4edf" providerId="AD" clId="Web-{DD8F7EF2-C885-6D7C-ECCD-05BA69EA915C}" dt="2021-04-14T12:50:06.061" v="13"/>
          <ac:spMkLst>
            <pc:docMk/>
            <pc:sldMk cId="109857222" sldId="256"/>
            <ac:spMk id="41" creationId="{934F1179-B481-4F9E-BCA3-AFB972070F83}"/>
          </ac:spMkLst>
        </pc:spChg>
        <pc:spChg chg="add del">
          <ac:chgData name="Narendra Singh Bisht - AM.EN.P2ARI20043" userId="S::amenp2ari20043@am.students.amrita.edu::3f7236d7-4288-4b56-a874-8f7dedaa4edf" providerId="AD" clId="Web-{DD8F7EF2-C885-6D7C-ECCD-05BA69EA915C}" dt="2021-04-14T12:50:06.061" v="13"/>
          <ac:spMkLst>
            <pc:docMk/>
            <pc:sldMk cId="109857222" sldId="256"/>
            <ac:spMk id="42" creationId="{827DC2C4-B485-428A-BF4A-472D2967F47F}"/>
          </ac:spMkLst>
        </pc:spChg>
        <pc:spChg chg="add del">
          <ac:chgData name="Narendra Singh Bisht - AM.EN.P2ARI20043" userId="S::amenp2ari20043@am.students.amrita.edu::3f7236d7-4288-4b56-a874-8f7dedaa4edf" providerId="AD" clId="Web-{DD8F7EF2-C885-6D7C-ECCD-05BA69EA915C}" dt="2021-04-14T12:50:06.061" v="13"/>
          <ac:spMkLst>
            <pc:docMk/>
            <pc:sldMk cId="109857222" sldId="256"/>
            <ac:spMk id="43" creationId="{EE04B5EB-F158-4507-90DD-BD23620C7CC9}"/>
          </ac:spMkLst>
        </pc:spChg>
        <pc:spChg chg="add del">
          <ac:chgData name="Narendra Singh Bisht - AM.EN.P2ARI20043" userId="S::amenp2ari20043@am.students.amrita.edu::3f7236d7-4288-4b56-a874-8f7dedaa4edf" providerId="AD" clId="Web-{DD8F7EF2-C885-6D7C-ECCD-05BA69EA915C}" dt="2021-04-14T12:50:07.670" v="15"/>
          <ac:spMkLst>
            <pc:docMk/>
            <pc:sldMk cId="109857222" sldId="256"/>
            <ac:spMk id="44" creationId="{A27089E4-C4B8-47AC-BDA4-294EFA7CB6BF}"/>
          </ac:spMkLst>
        </pc:spChg>
        <pc:spChg chg="add del">
          <ac:chgData name="Narendra Singh Bisht - AM.EN.P2ARI20043" userId="S::amenp2ari20043@am.students.amrita.edu::3f7236d7-4288-4b56-a874-8f7dedaa4edf" providerId="AD" clId="Web-{DD8F7EF2-C885-6D7C-ECCD-05BA69EA915C}" dt="2021-04-14T12:50:07.670" v="15"/>
          <ac:spMkLst>
            <pc:docMk/>
            <pc:sldMk cId="109857222" sldId="256"/>
            <ac:spMk id="45" creationId="{9BAFF925-4C7C-4B71-96F4-8FA90681BBF4}"/>
          </ac:spMkLst>
        </pc:spChg>
        <pc:spChg chg="add del">
          <ac:chgData name="Narendra Singh Bisht - AM.EN.P2ARI20043" userId="S::amenp2ari20043@am.students.amrita.edu::3f7236d7-4288-4b56-a874-8f7dedaa4edf" providerId="AD" clId="Web-{DD8F7EF2-C885-6D7C-ECCD-05BA69EA915C}" dt="2021-04-14T12:50:13.920" v="17"/>
          <ac:spMkLst>
            <pc:docMk/>
            <pc:sldMk cId="109857222" sldId="256"/>
            <ac:spMk id="49" creationId="{33CD251C-A887-4D2F-925B-FC097198538B}"/>
          </ac:spMkLst>
        </pc:spChg>
        <pc:spChg chg="add del">
          <ac:chgData name="Narendra Singh Bisht - AM.EN.P2ARI20043" userId="S::amenp2ari20043@am.students.amrita.edu::3f7236d7-4288-4b56-a874-8f7dedaa4edf" providerId="AD" clId="Web-{DD8F7EF2-C885-6D7C-ECCD-05BA69EA915C}" dt="2021-04-14T12:50:13.920" v="17"/>
          <ac:spMkLst>
            <pc:docMk/>
            <pc:sldMk cId="109857222" sldId="256"/>
            <ac:spMk id="50" creationId="{3B2069EE-A08E-44F0-B3F9-3CF8CC2DCAD5}"/>
          </ac:spMkLst>
        </pc:spChg>
        <pc:spChg chg="add del">
          <ac:chgData name="Narendra Singh Bisht - AM.EN.P2ARI20043" userId="S::amenp2ari20043@am.students.amrita.edu::3f7236d7-4288-4b56-a874-8f7dedaa4edf" providerId="AD" clId="Web-{DD8F7EF2-C885-6D7C-ECCD-05BA69EA915C}" dt="2021-04-14T12:50:15.530" v="19"/>
          <ac:spMkLst>
            <pc:docMk/>
            <pc:sldMk cId="109857222" sldId="256"/>
            <ac:spMk id="52" creationId="{27FCFAB8-9E9C-414D-9FCB-CECED12D584F}"/>
          </ac:spMkLst>
        </pc:spChg>
        <pc:spChg chg="add del">
          <ac:chgData name="Narendra Singh Bisht - AM.EN.P2ARI20043" userId="S::amenp2ari20043@am.students.amrita.edu::3f7236d7-4288-4b56-a874-8f7dedaa4edf" providerId="AD" clId="Web-{DD8F7EF2-C885-6D7C-ECCD-05BA69EA915C}" dt="2021-04-14T12:50:15.530" v="19"/>
          <ac:spMkLst>
            <pc:docMk/>
            <pc:sldMk cId="109857222" sldId="256"/>
            <ac:spMk id="53" creationId="{76C16827-9A48-4468-BE81-11EC18E0AE54}"/>
          </ac:spMkLst>
        </pc:spChg>
        <pc:spChg chg="add del">
          <ac:chgData name="Narendra Singh Bisht - AM.EN.P2ARI20043" userId="S::amenp2ari20043@am.students.amrita.edu::3f7236d7-4288-4b56-a874-8f7dedaa4edf" providerId="AD" clId="Web-{DD8F7EF2-C885-6D7C-ECCD-05BA69EA915C}" dt="2021-04-14T12:50:15.530" v="19"/>
          <ac:spMkLst>
            <pc:docMk/>
            <pc:sldMk cId="109857222" sldId="256"/>
            <ac:spMk id="54" creationId="{899956BA-5C38-49F9-88D6-BD6C71E9C767}"/>
          </ac:spMkLst>
        </pc:spChg>
        <pc:spChg chg="add del">
          <ac:chgData name="Narendra Singh Bisht - AM.EN.P2ARI20043" userId="S::amenp2ari20043@am.students.amrita.edu::3f7236d7-4288-4b56-a874-8f7dedaa4edf" providerId="AD" clId="Web-{DD8F7EF2-C885-6D7C-ECCD-05BA69EA915C}" dt="2021-04-14T12:50:17.405" v="21"/>
          <ac:spMkLst>
            <pc:docMk/>
            <pc:sldMk cId="109857222" sldId="256"/>
            <ac:spMk id="55" creationId="{0D7B6173-1D58-48E2-83CF-37350F315F75}"/>
          </ac:spMkLst>
        </pc:spChg>
        <pc:spChg chg="add del">
          <ac:chgData name="Narendra Singh Bisht - AM.EN.P2ARI20043" userId="S::amenp2ari20043@am.students.amrita.edu::3f7236d7-4288-4b56-a874-8f7dedaa4edf" providerId="AD" clId="Web-{DD8F7EF2-C885-6D7C-ECCD-05BA69EA915C}" dt="2021-04-14T12:50:17.405" v="21"/>
          <ac:spMkLst>
            <pc:docMk/>
            <pc:sldMk cId="109857222" sldId="256"/>
            <ac:spMk id="56" creationId="{3E4CBDBB-4FBD-4B9E-BD01-054A81D431CC}"/>
          </ac:spMkLst>
        </pc:spChg>
        <pc:spChg chg="add del">
          <ac:chgData name="Narendra Singh Bisht - AM.EN.P2ARI20043" userId="S::amenp2ari20043@am.students.amrita.edu::3f7236d7-4288-4b56-a874-8f7dedaa4edf" providerId="AD" clId="Web-{DD8F7EF2-C885-6D7C-ECCD-05BA69EA915C}" dt="2021-04-14T12:50:17.405" v="21"/>
          <ac:spMkLst>
            <pc:docMk/>
            <pc:sldMk cId="109857222" sldId="256"/>
            <ac:spMk id="58" creationId="{72C4834C-B602-4125-8264-BD0D55A5885F}"/>
          </ac:spMkLst>
        </pc:spChg>
        <pc:spChg chg="add del">
          <ac:chgData name="Narendra Singh Bisht - AM.EN.P2ARI20043" userId="S::amenp2ari20043@am.students.amrita.edu::3f7236d7-4288-4b56-a874-8f7dedaa4edf" providerId="AD" clId="Web-{DD8F7EF2-C885-6D7C-ECCD-05BA69EA915C}" dt="2021-04-14T12:50:17.405" v="21"/>
          <ac:spMkLst>
            <pc:docMk/>
            <pc:sldMk cId="109857222" sldId="256"/>
            <ac:spMk id="59" creationId="{53172EE5-132F-4DD4-8855-4DBBD9C3465E}"/>
          </ac:spMkLst>
        </pc:spChg>
        <pc:spChg chg="add del">
          <ac:chgData name="Narendra Singh Bisht - AM.EN.P2ARI20043" userId="S::amenp2ari20043@am.students.amrita.edu::3f7236d7-4288-4b56-a874-8f7dedaa4edf" providerId="AD" clId="Web-{DD8F7EF2-C885-6D7C-ECCD-05BA69EA915C}" dt="2021-04-14T12:50:20.577" v="23"/>
          <ac:spMkLst>
            <pc:docMk/>
            <pc:sldMk cId="109857222" sldId="256"/>
            <ac:spMk id="60" creationId="{17718681-A12E-49D6-9925-DD7C68176D61}"/>
          </ac:spMkLst>
        </pc:spChg>
        <pc:spChg chg="add del">
          <ac:chgData name="Narendra Singh Bisht - AM.EN.P2ARI20043" userId="S::amenp2ari20043@am.students.amrita.edu::3f7236d7-4288-4b56-a874-8f7dedaa4edf" providerId="AD" clId="Web-{DD8F7EF2-C885-6D7C-ECCD-05BA69EA915C}" dt="2021-04-14T12:50:20.577" v="23"/>
          <ac:spMkLst>
            <pc:docMk/>
            <pc:sldMk cId="109857222" sldId="256"/>
            <ac:spMk id="61" creationId="{FBD77573-9EF2-4C35-8285-A1CF6FBB0EA5}"/>
          </ac:spMkLst>
        </pc:spChg>
        <pc:spChg chg="add del">
          <ac:chgData name="Narendra Singh Bisht - AM.EN.P2ARI20043" userId="S::amenp2ari20043@am.students.amrita.edu::3f7236d7-4288-4b56-a874-8f7dedaa4edf" providerId="AD" clId="Web-{DD8F7EF2-C885-6D7C-ECCD-05BA69EA915C}" dt="2021-04-14T12:50:26.546" v="25"/>
          <ac:spMkLst>
            <pc:docMk/>
            <pc:sldMk cId="109857222" sldId="256"/>
            <ac:spMk id="62" creationId="{16F9E488-0718-4E1E-9D12-26779F606252}"/>
          </ac:spMkLst>
        </pc:spChg>
        <pc:spChg chg="add del">
          <ac:chgData name="Narendra Singh Bisht - AM.EN.P2ARI20043" userId="S::amenp2ari20043@am.students.amrita.edu::3f7236d7-4288-4b56-a874-8f7dedaa4edf" providerId="AD" clId="Web-{DD8F7EF2-C885-6D7C-ECCD-05BA69EA915C}" dt="2021-04-14T12:50:26.546" v="25"/>
          <ac:spMkLst>
            <pc:docMk/>
            <pc:sldMk cId="109857222" sldId="256"/>
            <ac:spMk id="63" creationId="{D20AEB5B-DFC7-42B4-9FAA-6B95E01D0FCE}"/>
          </ac:spMkLst>
        </pc:spChg>
        <pc:spChg chg="add del">
          <ac:chgData name="Narendra Singh Bisht - AM.EN.P2ARI20043" userId="S::amenp2ari20043@am.students.amrita.edu::3f7236d7-4288-4b56-a874-8f7dedaa4edf" providerId="AD" clId="Web-{DD8F7EF2-C885-6D7C-ECCD-05BA69EA915C}" dt="2021-04-14T12:50:30.733" v="27"/>
          <ac:spMkLst>
            <pc:docMk/>
            <pc:sldMk cId="109857222" sldId="256"/>
            <ac:spMk id="65" creationId="{C475749F-F487-4EFB-ABC7-C1359590EB76}"/>
          </ac:spMkLst>
        </pc:spChg>
        <pc:spChg chg="add del">
          <ac:chgData name="Narendra Singh Bisht - AM.EN.P2ARI20043" userId="S::amenp2ari20043@am.students.amrita.edu::3f7236d7-4288-4b56-a874-8f7dedaa4edf" providerId="AD" clId="Web-{DD8F7EF2-C885-6D7C-ECCD-05BA69EA915C}" dt="2021-04-14T12:50:30.733" v="27"/>
          <ac:spMkLst>
            <pc:docMk/>
            <pc:sldMk cId="109857222" sldId="256"/>
            <ac:spMk id="66" creationId="{16D6FAA8-41A5-46EA-A8AB-E9D2754A6F32}"/>
          </ac:spMkLst>
        </pc:spChg>
        <pc:spChg chg="add del">
          <ac:chgData name="Narendra Singh Bisht - AM.EN.P2ARI20043" userId="S::amenp2ari20043@am.students.amrita.edu::3f7236d7-4288-4b56-a874-8f7dedaa4edf" providerId="AD" clId="Web-{DD8F7EF2-C885-6D7C-ECCD-05BA69EA915C}" dt="2021-04-14T12:50:31.811" v="29"/>
          <ac:spMkLst>
            <pc:docMk/>
            <pc:sldMk cId="109857222" sldId="256"/>
            <ac:spMk id="67" creationId="{777A147A-9ED8-46B4-8660-1B3C2AA880B5}"/>
          </ac:spMkLst>
        </pc:spChg>
        <pc:spChg chg="add del">
          <ac:chgData name="Narendra Singh Bisht - AM.EN.P2ARI20043" userId="S::amenp2ari20043@am.students.amrita.edu::3f7236d7-4288-4b56-a874-8f7dedaa4edf" providerId="AD" clId="Web-{DD8F7EF2-C885-6D7C-ECCD-05BA69EA915C}" dt="2021-04-14T12:50:31.811" v="29"/>
          <ac:spMkLst>
            <pc:docMk/>
            <pc:sldMk cId="109857222" sldId="256"/>
            <ac:spMk id="68" creationId="{5D6C15A0-C087-4593-8414-2B4EC1CDC3DE}"/>
          </ac:spMkLst>
        </pc:spChg>
        <pc:spChg chg="add del">
          <ac:chgData name="Narendra Singh Bisht - AM.EN.P2ARI20043" userId="S::amenp2ari20043@am.students.amrita.edu::3f7236d7-4288-4b56-a874-8f7dedaa4edf" providerId="AD" clId="Web-{DD8F7EF2-C885-6D7C-ECCD-05BA69EA915C}" dt="2021-04-14T12:50:38.546" v="31"/>
          <ac:spMkLst>
            <pc:docMk/>
            <pc:sldMk cId="109857222" sldId="256"/>
            <ac:spMk id="69" creationId="{EFD0E8E8-C530-4B2D-A01A-CCD47590B664}"/>
          </ac:spMkLst>
        </pc:spChg>
        <pc:spChg chg="add del">
          <ac:chgData name="Narendra Singh Bisht - AM.EN.P2ARI20043" userId="S::amenp2ari20043@am.students.amrita.edu::3f7236d7-4288-4b56-a874-8f7dedaa4edf" providerId="AD" clId="Web-{DD8F7EF2-C885-6D7C-ECCD-05BA69EA915C}" dt="2021-04-14T12:50:38.546" v="31"/>
          <ac:spMkLst>
            <pc:docMk/>
            <pc:sldMk cId="109857222" sldId="256"/>
            <ac:spMk id="70" creationId="{53472F09-8E00-4E02-9034-0A382CF663D1}"/>
          </ac:spMkLst>
        </pc:spChg>
        <pc:spChg chg="add del">
          <ac:chgData name="Narendra Singh Bisht - AM.EN.P2ARI20043" userId="S::amenp2ari20043@am.students.amrita.edu::3f7236d7-4288-4b56-a874-8f7dedaa4edf" providerId="AD" clId="Web-{DD8F7EF2-C885-6D7C-ECCD-05BA69EA915C}" dt="2021-04-14T12:50:38.546" v="31"/>
          <ac:spMkLst>
            <pc:docMk/>
            <pc:sldMk cId="109857222" sldId="256"/>
            <ac:spMk id="71" creationId="{4DA077B8-7326-4434-87ED-77DF3CF3DCA5}"/>
          </ac:spMkLst>
        </pc:spChg>
        <pc:spChg chg="add del">
          <ac:chgData name="Narendra Singh Bisht - AM.EN.P2ARI20043" userId="S::amenp2ari20043@am.students.amrita.edu::3f7236d7-4288-4b56-a874-8f7dedaa4edf" providerId="AD" clId="Web-{DD8F7EF2-C885-6D7C-ECCD-05BA69EA915C}" dt="2021-04-14T12:50:38.546" v="31"/>
          <ac:spMkLst>
            <pc:docMk/>
            <pc:sldMk cId="109857222" sldId="256"/>
            <ac:spMk id="72" creationId="{F79CDED1-AC9C-4A80-B334-1309DEAD5418}"/>
          </ac:spMkLst>
        </pc:spChg>
        <pc:spChg chg="add del">
          <ac:chgData name="Narendra Singh Bisht - AM.EN.P2ARI20043" userId="S::amenp2ari20043@am.students.amrita.edu::3f7236d7-4288-4b56-a874-8f7dedaa4edf" providerId="AD" clId="Web-{DD8F7EF2-C885-6D7C-ECCD-05BA69EA915C}" dt="2021-04-14T12:50:38.546" v="31"/>
          <ac:spMkLst>
            <pc:docMk/>
            <pc:sldMk cId="109857222" sldId="256"/>
            <ac:spMk id="73" creationId="{FD961BDC-5B67-481B-B628-6C15F47245FE}"/>
          </ac:spMkLst>
        </pc:spChg>
        <pc:spChg chg="add del">
          <ac:chgData name="Narendra Singh Bisht - AM.EN.P2ARI20043" userId="S::amenp2ari20043@am.students.amrita.edu::3f7236d7-4288-4b56-a874-8f7dedaa4edf" providerId="AD" clId="Web-{DD8F7EF2-C885-6D7C-ECCD-05BA69EA915C}" dt="2021-04-14T12:50:38.546" v="31"/>
          <ac:spMkLst>
            <pc:docMk/>
            <pc:sldMk cId="109857222" sldId="256"/>
            <ac:spMk id="74" creationId="{06CC263E-5CD3-42BB-99F8-3C062C4B5681}"/>
          </ac:spMkLst>
        </pc:spChg>
        <pc:spChg chg="add del">
          <ac:chgData name="Narendra Singh Bisht - AM.EN.P2ARI20043" userId="S::amenp2ari20043@am.students.amrita.edu::3f7236d7-4288-4b56-a874-8f7dedaa4edf" providerId="AD" clId="Web-{DD8F7EF2-C885-6D7C-ECCD-05BA69EA915C}" dt="2021-04-14T12:50:43.546" v="33"/>
          <ac:spMkLst>
            <pc:docMk/>
            <pc:sldMk cId="109857222" sldId="256"/>
            <ac:spMk id="75" creationId="{E91DC736-0EF8-4F87-9146-EBF1D2EE4D3D}"/>
          </ac:spMkLst>
        </pc:spChg>
        <pc:spChg chg="add del">
          <ac:chgData name="Narendra Singh Bisht - AM.EN.P2ARI20043" userId="S::amenp2ari20043@am.students.amrita.edu::3f7236d7-4288-4b56-a874-8f7dedaa4edf" providerId="AD" clId="Web-{DD8F7EF2-C885-6D7C-ECCD-05BA69EA915C}" dt="2021-04-14T12:50:43.546" v="33"/>
          <ac:spMkLst>
            <pc:docMk/>
            <pc:sldMk cId="109857222" sldId="256"/>
            <ac:spMk id="77" creationId="{097CD68E-23E3-4007-8847-CD0944C4F7BE}"/>
          </ac:spMkLst>
        </pc:spChg>
        <pc:spChg chg="add del">
          <ac:chgData name="Narendra Singh Bisht - AM.EN.P2ARI20043" userId="S::amenp2ari20043@am.students.amrita.edu::3f7236d7-4288-4b56-a874-8f7dedaa4edf" providerId="AD" clId="Web-{DD8F7EF2-C885-6D7C-ECCD-05BA69EA915C}" dt="2021-04-14T12:50:43.546" v="33"/>
          <ac:spMkLst>
            <pc:docMk/>
            <pc:sldMk cId="109857222" sldId="256"/>
            <ac:spMk id="78" creationId="{AF2F604E-43BE-4DC3-B983-E071523364F8}"/>
          </ac:spMkLst>
        </pc:spChg>
        <pc:spChg chg="add del">
          <ac:chgData name="Narendra Singh Bisht - AM.EN.P2ARI20043" userId="S::amenp2ari20043@am.students.amrita.edu::3f7236d7-4288-4b56-a874-8f7dedaa4edf" providerId="AD" clId="Web-{DD8F7EF2-C885-6D7C-ECCD-05BA69EA915C}" dt="2021-04-14T12:50:43.546" v="33"/>
          <ac:spMkLst>
            <pc:docMk/>
            <pc:sldMk cId="109857222" sldId="256"/>
            <ac:spMk id="79" creationId="{08C9B587-E65E-4B52-B37C-ABEBB6E87928}"/>
          </ac:spMkLst>
        </pc:spChg>
        <pc:spChg chg="add del">
          <ac:chgData name="Narendra Singh Bisht - AM.EN.P2ARI20043" userId="S::amenp2ari20043@am.students.amrita.edu::3f7236d7-4288-4b56-a874-8f7dedaa4edf" providerId="AD" clId="Web-{DD8F7EF2-C885-6D7C-ECCD-05BA69EA915C}" dt="2021-04-14T12:51:26.281" v="41"/>
          <ac:spMkLst>
            <pc:docMk/>
            <pc:sldMk cId="109857222" sldId="256"/>
            <ac:spMk id="80" creationId="{C1DD1A8A-57D5-4A81-AD04-532B043C5611}"/>
          </ac:spMkLst>
        </pc:spChg>
        <pc:spChg chg="add del">
          <ac:chgData name="Narendra Singh Bisht - AM.EN.P2ARI20043" userId="S::amenp2ari20043@am.students.amrita.edu::3f7236d7-4288-4b56-a874-8f7dedaa4edf" providerId="AD" clId="Web-{DD8F7EF2-C885-6D7C-ECCD-05BA69EA915C}" dt="2021-04-14T12:51:26.281" v="41"/>
          <ac:spMkLst>
            <pc:docMk/>
            <pc:sldMk cId="109857222" sldId="256"/>
            <ac:spMk id="82" creationId="{007891EC-4501-44ED-A8C8-B11B6DB767AB}"/>
          </ac:spMkLst>
        </pc:spChg>
        <pc:spChg chg="add del">
          <ac:chgData name="Narendra Singh Bisht - AM.EN.P2ARI20043" userId="S::amenp2ari20043@am.students.amrita.edu::3f7236d7-4288-4b56-a874-8f7dedaa4edf" providerId="AD" clId="Web-{DD8F7EF2-C885-6D7C-ECCD-05BA69EA915C}" dt="2021-04-14T12:52:13.236" v="43"/>
          <ac:spMkLst>
            <pc:docMk/>
            <pc:sldMk cId="109857222" sldId="256"/>
            <ac:spMk id="83" creationId="{1557A916-FDD1-44A1-A7A1-70009FD6BE46}"/>
          </ac:spMkLst>
        </pc:spChg>
        <pc:spChg chg="add del">
          <ac:chgData name="Narendra Singh Bisht - AM.EN.P2ARI20043" userId="S::amenp2ari20043@am.students.amrita.edu::3f7236d7-4288-4b56-a874-8f7dedaa4edf" providerId="AD" clId="Web-{DD8F7EF2-C885-6D7C-ECCD-05BA69EA915C}" dt="2021-04-14T12:51:21.344" v="39"/>
          <ac:spMkLst>
            <pc:docMk/>
            <pc:sldMk cId="109857222" sldId="256"/>
            <ac:spMk id="84" creationId="{91F32EBA-ED97-466E-8CFA-8382584155D0}"/>
          </ac:spMkLst>
        </pc:spChg>
        <pc:spChg chg="add del">
          <ac:chgData name="Narendra Singh Bisht - AM.EN.P2ARI20043" userId="S::amenp2ari20043@am.students.amrita.edu::3f7236d7-4288-4b56-a874-8f7dedaa4edf" providerId="AD" clId="Web-{DD8F7EF2-C885-6D7C-ECCD-05BA69EA915C}" dt="2021-04-14T12:51:21.344" v="39"/>
          <ac:spMkLst>
            <pc:docMk/>
            <pc:sldMk cId="109857222" sldId="256"/>
            <ac:spMk id="85" creationId="{62A38935-BB53-4DF7-A56E-48DD25B685D7}"/>
          </ac:spMkLst>
        </pc:spChg>
        <pc:spChg chg="add del">
          <ac:chgData name="Narendra Singh Bisht - AM.EN.P2ARI20043" userId="S::amenp2ari20043@am.students.amrita.edu::3f7236d7-4288-4b56-a874-8f7dedaa4edf" providerId="AD" clId="Web-{DD8F7EF2-C885-6D7C-ECCD-05BA69EA915C}" dt="2021-04-14T12:52:13.236" v="43"/>
          <ac:spMkLst>
            <pc:docMk/>
            <pc:sldMk cId="109857222" sldId="256"/>
            <ac:spMk id="86" creationId="{4B874C19-9B23-4B12-823E-D67615A9B3AC}"/>
          </ac:spMkLst>
        </pc:spChg>
        <pc:spChg chg="add del">
          <ac:chgData name="Narendra Singh Bisht - AM.EN.P2ARI20043" userId="S::amenp2ari20043@am.students.amrita.edu::3f7236d7-4288-4b56-a874-8f7dedaa4edf" providerId="AD" clId="Web-{DD8F7EF2-C885-6D7C-ECCD-05BA69EA915C}" dt="2021-04-14T12:51:13.172" v="37"/>
          <ac:spMkLst>
            <pc:docMk/>
            <pc:sldMk cId="109857222" sldId="256"/>
            <ac:spMk id="87" creationId="{3DC28794-3B89-462C-BE95-927A51D7D219}"/>
          </ac:spMkLst>
        </pc:spChg>
        <pc:spChg chg="add del">
          <ac:chgData name="Narendra Singh Bisht - AM.EN.P2ARI20043" userId="S::amenp2ari20043@am.students.amrita.edu::3f7236d7-4288-4b56-a874-8f7dedaa4edf" providerId="AD" clId="Web-{DD8F7EF2-C885-6D7C-ECCD-05BA69EA915C}" dt="2021-04-14T12:52:34.611" v="45"/>
          <ac:spMkLst>
            <pc:docMk/>
            <pc:sldMk cId="109857222" sldId="256"/>
            <ac:spMk id="88" creationId="{70DFC902-7D23-471A-B557-B6B6917D7A0D}"/>
          </ac:spMkLst>
        </pc:spChg>
        <pc:spChg chg="add del">
          <ac:chgData name="Narendra Singh Bisht - AM.EN.P2ARI20043" userId="S::amenp2ari20043@am.students.amrita.edu::3f7236d7-4288-4b56-a874-8f7dedaa4edf" providerId="AD" clId="Web-{DD8F7EF2-C885-6D7C-ECCD-05BA69EA915C}" dt="2021-04-14T12:51:13.172" v="37"/>
          <ac:spMkLst>
            <pc:docMk/>
            <pc:sldMk cId="109857222" sldId="256"/>
            <ac:spMk id="89" creationId="{8BF1BF76-D9C8-49D3-9A7F-D43C497C3A82}"/>
          </ac:spMkLst>
        </pc:spChg>
        <pc:spChg chg="add del">
          <ac:chgData name="Narendra Singh Bisht - AM.EN.P2ARI20043" userId="S::amenp2ari20043@am.students.amrita.edu::3f7236d7-4288-4b56-a874-8f7dedaa4edf" providerId="AD" clId="Web-{DD8F7EF2-C885-6D7C-ECCD-05BA69EA915C}" dt="2021-04-14T12:52:34.611" v="45"/>
          <ac:spMkLst>
            <pc:docMk/>
            <pc:sldMk cId="109857222" sldId="256"/>
            <ac:spMk id="90" creationId="{A55D5633-D557-4DCA-982C-FF36EB7A1C00}"/>
          </ac:spMkLst>
        </pc:spChg>
        <pc:spChg chg="add">
          <ac:chgData name="Narendra Singh Bisht - AM.EN.P2ARI20043" userId="S::amenp2ari20043@am.students.amrita.edu::3f7236d7-4288-4b56-a874-8f7dedaa4edf" providerId="AD" clId="Web-{DD8F7EF2-C885-6D7C-ECCD-05BA69EA915C}" dt="2021-04-14T12:52:34.611" v="46"/>
          <ac:spMkLst>
            <pc:docMk/>
            <pc:sldMk cId="109857222" sldId="256"/>
            <ac:spMk id="92" creationId="{33CD251C-A887-4D2F-925B-FC097198538B}"/>
          </ac:spMkLst>
        </pc:spChg>
        <pc:spChg chg="add">
          <ac:chgData name="Narendra Singh Bisht - AM.EN.P2ARI20043" userId="S::amenp2ari20043@am.students.amrita.edu::3f7236d7-4288-4b56-a874-8f7dedaa4edf" providerId="AD" clId="Web-{DD8F7EF2-C885-6D7C-ECCD-05BA69EA915C}" dt="2021-04-14T12:52:34.611" v="46"/>
          <ac:spMkLst>
            <pc:docMk/>
            <pc:sldMk cId="109857222" sldId="256"/>
            <ac:spMk id="96" creationId="{662A3FAA-D056-4098-8115-EA61EAF068CF}"/>
          </ac:spMkLst>
        </pc:spChg>
        <pc:spChg chg="add del">
          <ac:chgData name="Narendra Singh Bisht - AM.EN.P2ARI20043" userId="S::amenp2ari20043@am.students.amrita.edu::3f7236d7-4288-4b56-a874-8f7dedaa4edf" providerId="AD" clId="Web-{DD8F7EF2-C885-6D7C-ECCD-05BA69EA915C}" dt="2021-04-14T12:51:13.172" v="37"/>
          <ac:spMkLst>
            <pc:docMk/>
            <pc:sldMk cId="109857222" sldId="256"/>
            <ac:spMk id="99" creationId="{59E7F326-090A-45F0-9F6C-D98AF5160A77}"/>
          </ac:spMkLst>
        </pc:spChg>
        <pc:spChg chg="add del">
          <ac:chgData name="Narendra Singh Bisht - AM.EN.P2ARI20043" userId="S::amenp2ari20043@am.students.amrita.edu::3f7236d7-4288-4b56-a874-8f7dedaa4edf" providerId="AD" clId="Web-{DD8F7EF2-C885-6D7C-ECCD-05BA69EA915C}" dt="2021-04-14T12:51:13.172" v="37"/>
          <ac:spMkLst>
            <pc:docMk/>
            <pc:sldMk cId="109857222" sldId="256"/>
            <ac:spMk id="101" creationId="{DF20FE9C-08B6-451E-BEDA-401A81BD4F2F}"/>
          </ac:spMkLst>
        </pc:spChg>
        <pc:grpChg chg="add del">
          <ac:chgData name="Narendra Singh Bisht - AM.EN.P2ARI20043" userId="S::amenp2ari20043@am.students.amrita.edu::3f7236d7-4288-4b56-a874-8f7dedaa4edf" providerId="AD" clId="Web-{DD8F7EF2-C885-6D7C-ECCD-05BA69EA915C}" dt="2021-04-14T12:50:00.670" v="9"/>
          <ac:grpSpMkLst>
            <pc:docMk/>
            <pc:sldMk cId="109857222" sldId="256"/>
            <ac:grpSpMk id="29" creationId="{C770F868-28FE-4B38-8FC7-E9C841B837FA}"/>
          </ac:grpSpMkLst>
        </pc:grpChg>
        <pc:grpChg chg="add del">
          <ac:chgData name="Narendra Singh Bisht - AM.EN.P2ARI20043" userId="S::amenp2ari20043@am.students.amrita.edu::3f7236d7-4288-4b56-a874-8f7dedaa4edf" providerId="AD" clId="Web-{DD8F7EF2-C885-6D7C-ECCD-05BA69EA915C}" dt="2021-04-14T12:50:07.670" v="15"/>
          <ac:grpSpMkLst>
            <pc:docMk/>
            <pc:sldMk cId="109857222" sldId="256"/>
            <ac:grpSpMk id="48" creationId="{4BC3ACAC-BA31-4E67-A233-03EF1A10CF15}"/>
          </ac:grpSpMkLst>
        </pc:grpChg>
        <pc:grpChg chg="add del">
          <ac:chgData name="Narendra Singh Bisht - AM.EN.P2ARI20043" userId="S::amenp2ari20043@am.students.amrita.edu::3f7236d7-4288-4b56-a874-8f7dedaa4edf" providerId="AD" clId="Web-{DD8F7EF2-C885-6D7C-ECCD-05BA69EA915C}" dt="2021-04-14T12:50:13.920" v="17"/>
          <ac:grpSpMkLst>
            <pc:docMk/>
            <pc:sldMk cId="109857222" sldId="256"/>
            <ac:grpSpMk id="51" creationId="{E12BF2FB-8A96-4B53-86A0-04755C545EB8}"/>
          </ac:grpSpMkLst>
        </pc:grpChg>
        <pc:grpChg chg="add del">
          <ac:chgData name="Narendra Singh Bisht - AM.EN.P2ARI20043" userId="S::amenp2ari20043@am.students.amrita.edu::3f7236d7-4288-4b56-a874-8f7dedaa4edf" providerId="AD" clId="Web-{DD8F7EF2-C885-6D7C-ECCD-05BA69EA915C}" dt="2021-04-14T12:50:26.546" v="25"/>
          <ac:grpSpMkLst>
            <pc:docMk/>
            <pc:sldMk cId="109857222" sldId="256"/>
            <ac:grpSpMk id="64" creationId="{64B93721-934F-4F1E-A868-0B2BA110D3B5}"/>
          </ac:grpSpMkLst>
        </pc:grpChg>
        <pc:grpChg chg="add del">
          <ac:chgData name="Narendra Singh Bisht - AM.EN.P2ARI20043" userId="S::amenp2ari20043@am.students.amrita.edu::3f7236d7-4288-4b56-a874-8f7dedaa4edf" providerId="AD" clId="Web-{DD8F7EF2-C885-6D7C-ECCD-05BA69EA915C}" dt="2021-04-14T12:51:13.172" v="37"/>
          <ac:grpSpMkLst>
            <pc:docMk/>
            <pc:sldMk cId="109857222" sldId="256"/>
            <ac:grpSpMk id="91" creationId="{38E62E29-CCA4-46D9-A2B7-FFBB63215A7C}"/>
          </ac:grpSpMkLst>
        </pc:grpChg>
        <pc:grpChg chg="add">
          <ac:chgData name="Narendra Singh Bisht - AM.EN.P2ARI20043" userId="S::amenp2ari20043@am.students.amrita.edu::3f7236d7-4288-4b56-a874-8f7dedaa4edf" providerId="AD" clId="Web-{DD8F7EF2-C885-6D7C-ECCD-05BA69EA915C}" dt="2021-04-14T12:52:34.611" v="46"/>
          <ac:grpSpMkLst>
            <pc:docMk/>
            <pc:sldMk cId="109857222" sldId="256"/>
            <ac:grpSpMk id="93" creationId="{2C3846A5-A498-4C9E-B4DC-13532657D717}"/>
          </ac:grpSpMkLst>
        </pc:grpChg>
        <pc:grpChg chg="add del">
          <ac:chgData name="Narendra Singh Bisht - AM.EN.P2ARI20043" userId="S::amenp2ari20043@am.students.amrita.edu::3f7236d7-4288-4b56-a874-8f7dedaa4edf" providerId="AD" clId="Web-{DD8F7EF2-C885-6D7C-ECCD-05BA69EA915C}" dt="2021-04-14T12:51:13.172" v="37"/>
          <ac:grpSpMkLst>
            <pc:docMk/>
            <pc:sldMk cId="109857222" sldId="256"/>
            <ac:grpSpMk id="103" creationId="{80864D66-4BEF-4628-B9DC-C382A4BC26FB}"/>
          </ac:grpSpMkLst>
        </pc:grpChg>
        <pc:grpChg chg="add del">
          <ac:chgData name="Narendra Singh Bisht - AM.EN.P2ARI20043" userId="S::amenp2ari20043@am.students.amrita.edu::3f7236d7-4288-4b56-a874-8f7dedaa4edf" providerId="AD" clId="Web-{DD8F7EF2-C885-6D7C-ECCD-05BA69EA915C}" dt="2021-04-14T12:51:13.172" v="37"/>
          <ac:grpSpMkLst>
            <pc:docMk/>
            <pc:sldMk cId="109857222" sldId="256"/>
            <ac:grpSpMk id="109" creationId="{F67C7EE6-E29C-4D84-B2C6-7B20A0FDAF23}"/>
          </ac:grpSpMkLst>
        </pc:grpChg>
        <pc:picChg chg="add del mod">
          <ac:chgData name="Narendra Singh Bisht - AM.EN.P2ARI20043" userId="S::amenp2ari20043@am.students.amrita.edu::3f7236d7-4288-4b56-a874-8f7dedaa4edf" providerId="AD" clId="Web-{DD8F7EF2-C885-6D7C-ECCD-05BA69EA915C}" dt="2021-04-14T12:48:42.371" v="5"/>
          <ac:picMkLst>
            <pc:docMk/>
            <pc:sldMk cId="109857222" sldId="256"/>
            <ac:picMk id="15" creationId="{6F8ED7C0-3B48-4A0D-9D20-C52CF5785F22}"/>
          </ac:picMkLst>
        </pc:picChg>
        <pc:picChg chg="add del">
          <ac:chgData name="Narendra Singh Bisht - AM.EN.P2ARI20043" userId="S::amenp2ari20043@am.students.amrita.edu::3f7236d7-4288-4b56-a874-8f7dedaa4edf" providerId="AD" clId="Web-{DD8F7EF2-C885-6D7C-ECCD-05BA69EA915C}" dt="2021-04-14T12:49:49.357" v="7"/>
          <ac:picMkLst>
            <pc:docMk/>
            <pc:sldMk cId="109857222" sldId="256"/>
            <ac:picMk id="23" creationId="{BF79C704-FD27-4BBA-A751-4A80EDB173B8}"/>
          </ac:picMkLst>
        </pc:picChg>
        <pc:picChg chg="add del">
          <ac:chgData name="Narendra Singh Bisht - AM.EN.P2ARI20043" userId="S::amenp2ari20043@am.students.amrita.edu::3f7236d7-4288-4b56-a874-8f7dedaa4edf" providerId="AD" clId="Web-{DD8F7EF2-C885-6D7C-ECCD-05BA69EA915C}" dt="2021-04-14T12:50:17.405" v="21"/>
          <ac:picMkLst>
            <pc:docMk/>
            <pc:sldMk cId="109857222" sldId="256"/>
            <ac:picMk id="57" creationId="{B01A6F03-171F-40B2-8B2C-A061B89241F6}"/>
          </ac:picMkLst>
        </pc:picChg>
        <pc:picChg chg="add del">
          <ac:chgData name="Narendra Singh Bisht - AM.EN.P2ARI20043" userId="S::amenp2ari20043@am.students.amrita.edu::3f7236d7-4288-4b56-a874-8f7dedaa4edf" providerId="AD" clId="Web-{DD8F7EF2-C885-6D7C-ECCD-05BA69EA915C}" dt="2021-04-14T12:50:43.546" v="33"/>
          <ac:picMkLst>
            <pc:docMk/>
            <pc:sldMk cId="109857222" sldId="256"/>
            <ac:picMk id="76" creationId="{6B899E07-CD91-4E00-93F3-7ED177A719F7}"/>
          </ac:picMkLst>
        </pc:picChg>
        <pc:picChg chg="add del mod ord">
          <ac:chgData name="Narendra Singh Bisht - AM.EN.P2ARI20043" userId="S::amenp2ari20043@am.students.amrita.edu::3f7236d7-4288-4b56-a874-8f7dedaa4edf" providerId="AD" clId="Web-{DD8F7EF2-C885-6D7C-ECCD-05BA69EA915C}" dt="2021-04-14T12:51:26.281" v="41"/>
          <ac:picMkLst>
            <pc:docMk/>
            <pc:sldMk cId="109857222" sldId="256"/>
            <ac:picMk id="81" creationId="{13D1D668-CEE8-4D09-8F1A-BCA758E11FC3}"/>
          </ac:picMkLst>
        </pc:picChg>
        <pc:cxnChg chg="add del">
          <ac:chgData name="Narendra Singh Bisht - AM.EN.P2ARI20043" userId="S::amenp2ari20043@am.students.amrita.edu::3f7236d7-4288-4b56-a874-8f7dedaa4edf" providerId="AD" clId="Web-{DD8F7EF2-C885-6D7C-ECCD-05BA69EA915C}" dt="2021-04-14T12:50:07.670" v="15"/>
          <ac:cxnSpMkLst>
            <pc:docMk/>
            <pc:sldMk cId="109857222" sldId="256"/>
            <ac:cxnSpMk id="46" creationId="{E653C820-2172-42C6-B50F-FD47A634BCD1}"/>
          </ac:cxnSpMkLst>
        </pc:cxnChg>
        <pc:cxnChg chg="add del">
          <ac:chgData name="Narendra Singh Bisht - AM.EN.P2ARI20043" userId="S::amenp2ari20043@am.students.amrita.edu::3f7236d7-4288-4b56-a874-8f7dedaa4edf" providerId="AD" clId="Web-{DD8F7EF2-C885-6D7C-ECCD-05BA69EA915C}" dt="2021-04-14T12:50:07.670" v="15"/>
          <ac:cxnSpMkLst>
            <pc:docMk/>
            <pc:sldMk cId="109857222" sldId="256"/>
            <ac:cxnSpMk id="47" creationId="{6FC534FC-C775-4490-AC5A-26BD39750A6E}"/>
          </ac:cxnSpMkLst>
        </pc:cxnChg>
      </pc:sldChg>
      <pc:sldChg chg="addSp modSp mod setBg">
        <pc:chgData name="Narendra Singh Bisht - AM.EN.P2ARI20043" userId="S::amenp2ari20043@am.students.amrita.edu::3f7236d7-4288-4b56-a874-8f7dedaa4edf" providerId="AD" clId="Web-{DD8F7EF2-C885-6D7C-ECCD-05BA69EA915C}" dt="2021-04-14T14:35:53.335" v="544" actId="20577"/>
        <pc:sldMkLst>
          <pc:docMk/>
          <pc:sldMk cId="9119815" sldId="257"/>
        </pc:sldMkLst>
        <pc:spChg chg="mod">
          <ac:chgData name="Narendra Singh Bisht - AM.EN.P2ARI20043" userId="S::amenp2ari20043@am.students.amrita.edu::3f7236d7-4288-4b56-a874-8f7dedaa4edf" providerId="AD" clId="Web-{DD8F7EF2-C885-6D7C-ECCD-05BA69EA915C}" dt="2021-04-14T14:35:53.335" v="544" actId="20577"/>
          <ac:spMkLst>
            <pc:docMk/>
            <pc:sldMk cId="9119815" sldId="257"/>
            <ac:spMk id="2" creationId="{BB157290-3A31-4B2D-AE49-96D8D5691F40}"/>
          </ac:spMkLst>
        </pc:spChg>
        <pc:spChg chg="mod">
          <ac:chgData name="Narendra Singh Bisht - AM.EN.P2ARI20043" userId="S::amenp2ari20043@am.students.amrita.edu::3f7236d7-4288-4b56-a874-8f7dedaa4edf" providerId="AD" clId="Web-{DD8F7EF2-C885-6D7C-ECCD-05BA69EA915C}" dt="2021-04-14T14:35:47.257" v="543" actId="20577"/>
          <ac:spMkLst>
            <pc:docMk/>
            <pc:sldMk cId="9119815" sldId="257"/>
            <ac:spMk id="3" creationId="{42DFDD26-21AC-49C8-8AEB-239ABAFD9B82}"/>
          </ac:spMkLst>
        </pc:spChg>
        <pc:spChg chg="add">
          <ac:chgData name="Narendra Singh Bisht - AM.EN.P2ARI20043" userId="S::amenp2ari20043@am.students.amrita.edu::3f7236d7-4288-4b56-a874-8f7dedaa4edf" providerId="AD" clId="Web-{DD8F7EF2-C885-6D7C-ECCD-05BA69EA915C}" dt="2021-04-14T12:55:37.225" v="82"/>
          <ac:spMkLst>
            <pc:docMk/>
            <pc:sldMk cId="9119815" sldId="257"/>
            <ac:spMk id="8" creationId="{70DFC902-7D23-471A-B557-B6B6917D7A0D}"/>
          </ac:spMkLst>
        </pc:spChg>
        <pc:spChg chg="add">
          <ac:chgData name="Narendra Singh Bisht - AM.EN.P2ARI20043" userId="S::amenp2ari20043@am.students.amrita.edu::3f7236d7-4288-4b56-a874-8f7dedaa4edf" providerId="AD" clId="Web-{DD8F7EF2-C885-6D7C-ECCD-05BA69EA915C}" dt="2021-04-14T12:55:37.225" v="82"/>
          <ac:spMkLst>
            <pc:docMk/>
            <pc:sldMk cId="9119815" sldId="257"/>
            <ac:spMk id="10" creationId="{A55D5633-D557-4DCA-982C-FF36EB7A1C00}"/>
          </ac:spMkLst>
        </pc:spChg>
        <pc:spChg chg="add">
          <ac:chgData name="Narendra Singh Bisht - AM.EN.P2ARI20043" userId="S::amenp2ari20043@am.students.amrita.edu::3f7236d7-4288-4b56-a874-8f7dedaa4edf" providerId="AD" clId="Web-{DD8F7EF2-C885-6D7C-ECCD-05BA69EA915C}" dt="2021-04-14T12:55:37.225" v="82"/>
          <ac:spMkLst>
            <pc:docMk/>
            <pc:sldMk cId="9119815" sldId="257"/>
            <ac:spMk id="12" creationId="{450D3AD2-FA80-415F-A9CE-54D884561CD7}"/>
          </ac:spMkLst>
        </pc:spChg>
      </pc:sldChg>
      <pc:sldChg chg="addSp modSp mod setBg addAnim">
        <pc:chgData name="Narendra Singh Bisht - AM.EN.P2ARI20043" userId="S::amenp2ari20043@am.students.amrita.edu::3f7236d7-4288-4b56-a874-8f7dedaa4edf" providerId="AD" clId="Web-{DD8F7EF2-C885-6D7C-ECCD-05BA69EA915C}" dt="2021-04-14T13:16:40.146" v="455"/>
        <pc:sldMkLst>
          <pc:docMk/>
          <pc:sldMk cId="2432468566" sldId="258"/>
        </pc:sldMkLst>
        <pc:spChg chg="mod">
          <ac:chgData name="Narendra Singh Bisht - AM.EN.P2ARI20043" userId="S::amenp2ari20043@am.students.amrita.edu::3f7236d7-4288-4b56-a874-8f7dedaa4edf" providerId="AD" clId="Web-{DD8F7EF2-C885-6D7C-ECCD-05BA69EA915C}" dt="2021-04-14T12:58:03.822" v="93"/>
          <ac:spMkLst>
            <pc:docMk/>
            <pc:sldMk cId="2432468566" sldId="258"/>
            <ac:spMk id="2" creationId="{73608199-0808-4B1E-9BA3-AEEFBFF390B4}"/>
          </ac:spMkLst>
        </pc:spChg>
        <pc:spChg chg="mod">
          <ac:chgData name="Narendra Singh Bisht - AM.EN.P2ARI20043" userId="S::amenp2ari20043@am.students.amrita.edu::3f7236d7-4288-4b56-a874-8f7dedaa4edf" providerId="AD" clId="Web-{DD8F7EF2-C885-6D7C-ECCD-05BA69EA915C}" dt="2021-04-14T13:16:40.146" v="455"/>
          <ac:spMkLst>
            <pc:docMk/>
            <pc:sldMk cId="2432468566" sldId="258"/>
            <ac:spMk id="3" creationId="{09BD284E-5CF9-44C0-BA12-C14191B0450E}"/>
          </ac:spMkLst>
        </pc:spChg>
        <pc:spChg chg="add">
          <ac:chgData name="Narendra Singh Bisht - AM.EN.P2ARI20043" userId="S::amenp2ari20043@am.students.amrita.edu::3f7236d7-4288-4b56-a874-8f7dedaa4edf" providerId="AD" clId="Web-{DD8F7EF2-C885-6D7C-ECCD-05BA69EA915C}" dt="2021-04-14T12:58:03.822" v="93"/>
          <ac:spMkLst>
            <pc:docMk/>
            <pc:sldMk cId="2432468566" sldId="258"/>
            <ac:spMk id="8" creationId="{70DFC902-7D23-471A-B557-B6B6917D7A0D}"/>
          </ac:spMkLst>
        </pc:spChg>
        <pc:spChg chg="add">
          <ac:chgData name="Narendra Singh Bisht - AM.EN.P2ARI20043" userId="S::amenp2ari20043@am.students.amrita.edu::3f7236d7-4288-4b56-a874-8f7dedaa4edf" providerId="AD" clId="Web-{DD8F7EF2-C885-6D7C-ECCD-05BA69EA915C}" dt="2021-04-14T12:58:03.822" v="93"/>
          <ac:spMkLst>
            <pc:docMk/>
            <pc:sldMk cId="2432468566" sldId="258"/>
            <ac:spMk id="10" creationId="{A55D5633-D557-4DCA-982C-FF36EB7A1C00}"/>
          </ac:spMkLst>
        </pc:spChg>
        <pc:spChg chg="add">
          <ac:chgData name="Narendra Singh Bisht - AM.EN.P2ARI20043" userId="S::amenp2ari20043@am.students.amrita.edu::3f7236d7-4288-4b56-a874-8f7dedaa4edf" providerId="AD" clId="Web-{DD8F7EF2-C885-6D7C-ECCD-05BA69EA915C}" dt="2021-04-14T12:58:03.822" v="93"/>
          <ac:spMkLst>
            <pc:docMk/>
            <pc:sldMk cId="2432468566" sldId="258"/>
            <ac:spMk id="12" creationId="{450D3AD2-FA80-415F-A9CE-54D884561CD7}"/>
          </ac:spMkLst>
        </pc:spChg>
      </pc:sldChg>
      <pc:sldChg chg="addSp delSp modSp mod setBg">
        <pc:chgData name="Narendra Singh Bisht - AM.EN.P2ARI20043" userId="S::amenp2ari20043@am.students.amrita.edu::3f7236d7-4288-4b56-a874-8f7dedaa4edf" providerId="AD" clId="Web-{DD8F7EF2-C885-6D7C-ECCD-05BA69EA915C}" dt="2021-04-14T13:02:43.751" v="136"/>
        <pc:sldMkLst>
          <pc:docMk/>
          <pc:sldMk cId="37219491" sldId="259"/>
        </pc:sldMkLst>
        <pc:spChg chg="mod">
          <ac:chgData name="Narendra Singh Bisht - AM.EN.P2ARI20043" userId="S::amenp2ari20043@am.students.amrita.edu::3f7236d7-4288-4b56-a874-8f7dedaa4edf" providerId="AD" clId="Web-{DD8F7EF2-C885-6D7C-ECCD-05BA69EA915C}" dt="2021-04-14T13:02:19.688" v="132"/>
          <ac:spMkLst>
            <pc:docMk/>
            <pc:sldMk cId="37219491" sldId="259"/>
            <ac:spMk id="2" creationId="{13E02012-210C-4188-A3D9-320FDE0FDD8E}"/>
          </ac:spMkLst>
        </pc:spChg>
        <pc:spChg chg="add">
          <ac:chgData name="Narendra Singh Bisht - AM.EN.P2ARI20043" userId="S::amenp2ari20043@am.students.amrita.edu::3f7236d7-4288-4b56-a874-8f7dedaa4edf" providerId="AD" clId="Web-{DD8F7EF2-C885-6D7C-ECCD-05BA69EA915C}" dt="2021-04-14T13:02:19.688" v="132"/>
          <ac:spMkLst>
            <pc:docMk/>
            <pc:sldMk cId="37219491" sldId="259"/>
            <ac:spMk id="6" creationId="{70DFC902-7D23-471A-B557-B6B6917D7A0D}"/>
          </ac:spMkLst>
        </pc:spChg>
        <pc:spChg chg="add">
          <ac:chgData name="Narendra Singh Bisht - AM.EN.P2ARI20043" userId="S::amenp2ari20043@am.students.amrita.edu::3f7236d7-4288-4b56-a874-8f7dedaa4edf" providerId="AD" clId="Web-{DD8F7EF2-C885-6D7C-ECCD-05BA69EA915C}" dt="2021-04-14T13:02:19.688" v="132"/>
          <ac:spMkLst>
            <pc:docMk/>
            <pc:sldMk cId="37219491" sldId="259"/>
            <ac:spMk id="7" creationId="{A55D5633-D557-4DCA-982C-FF36EB7A1C00}"/>
          </ac:spMkLst>
        </pc:spChg>
        <pc:spChg chg="add del">
          <ac:chgData name="Narendra Singh Bisht - AM.EN.P2ARI20043" userId="S::amenp2ari20043@am.students.amrita.edu::3f7236d7-4288-4b56-a874-8f7dedaa4edf" providerId="AD" clId="Web-{DD8F7EF2-C885-6D7C-ECCD-05BA69EA915C}" dt="2021-04-14T13:02:19.672" v="131"/>
          <ac:spMkLst>
            <pc:docMk/>
            <pc:sldMk cId="37219491" sldId="259"/>
            <ac:spMk id="9" creationId="{0D614406-135F-4875-9C87-53822CB19ABB}"/>
          </ac:spMkLst>
        </pc:spChg>
        <pc:graphicFrameChg chg="mod modGraphic">
          <ac:chgData name="Narendra Singh Bisht - AM.EN.P2ARI20043" userId="S::amenp2ari20043@am.students.amrita.edu::3f7236d7-4288-4b56-a874-8f7dedaa4edf" providerId="AD" clId="Web-{DD8F7EF2-C885-6D7C-ECCD-05BA69EA915C}" dt="2021-04-14T13:02:43.751" v="136"/>
          <ac:graphicFrameMkLst>
            <pc:docMk/>
            <pc:sldMk cId="37219491" sldId="259"/>
            <ac:graphicFrameMk id="4" creationId="{35D24EEC-CF72-43FC-BCAD-D7DBA41EA009}"/>
          </ac:graphicFrameMkLst>
        </pc:graphicFrameChg>
        <pc:cxnChg chg="add del">
          <ac:chgData name="Narendra Singh Bisht - AM.EN.P2ARI20043" userId="S::amenp2ari20043@am.students.amrita.edu::3f7236d7-4288-4b56-a874-8f7dedaa4edf" providerId="AD" clId="Web-{DD8F7EF2-C885-6D7C-ECCD-05BA69EA915C}" dt="2021-04-14T13:02:19.672" v="131"/>
          <ac:cxnSpMkLst>
            <pc:docMk/>
            <pc:sldMk cId="37219491" sldId="259"/>
            <ac:cxnSpMk id="11" creationId="{C6C21149-7D17-44C2-AFB6-4D931DC55FB1}"/>
          </ac:cxnSpMkLst>
        </pc:cxnChg>
      </pc:sldChg>
      <pc:sldChg chg="addSp modSp mod setBg">
        <pc:chgData name="Narendra Singh Bisht - AM.EN.P2ARI20043" userId="S::amenp2ari20043@am.students.amrita.edu::3f7236d7-4288-4b56-a874-8f7dedaa4edf" providerId="AD" clId="Web-{DD8F7EF2-C885-6D7C-ECCD-05BA69EA915C}" dt="2021-04-14T13:03:13.002" v="137"/>
        <pc:sldMkLst>
          <pc:docMk/>
          <pc:sldMk cId="4104845758" sldId="260"/>
        </pc:sldMkLst>
        <pc:spChg chg="mod">
          <ac:chgData name="Narendra Singh Bisht - AM.EN.P2ARI20043" userId="S::amenp2ari20043@am.students.amrita.edu::3f7236d7-4288-4b56-a874-8f7dedaa4edf" providerId="AD" clId="Web-{DD8F7EF2-C885-6D7C-ECCD-05BA69EA915C}" dt="2021-04-14T13:03:13.002" v="137"/>
          <ac:spMkLst>
            <pc:docMk/>
            <pc:sldMk cId="4104845758" sldId="260"/>
            <ac:spMk id="2" creationId="{F2700614-AFEF-4F15-9D45-882A35292384}"/>
          </ac:spMkLst>
        </pc:spChg>
        <pc:spChg chg="mod">
          <ac:chgData name="Narendra Singh Bisht - AM.EN.P2ARI20043" userId="S::amenp2ari20043@am.students.amrita.edu::3f7236d7-4288-4b56-a874-8f7dedaa4edf" providerId="AD" clId="Web-{DD8F7EF2-C885-6D7C-ECCD-05BA69EA915C}" dt="2021-04-14T13:03:13.002" v="137"/>
          <ac:spMkLst>
            <pc:docMk/>
            <pc:sldMk cId="4104845758" sldId="260"/>
            <ac:spMk id="3" creationId="{A1F936E7-E0B4-4DD7-9BA1-468169576463}"/>
          </ac:spMkLst>
        </pc:spChg>
        <pc:spChg chg="add">
          <ac:chgData name="Narendra Singh Bisht - AM.EN.P2ARI20043" userId="S::amenp2ari20043@am.students.amrita.edu::3f7236d7-4288-4b56-a874-8f7dedaa4edf" providerId="AD" clId="Web-{DD8F7EF2-C885-6D7C-ECCD-05BA69EA915C}" dt="2021-04-14T13:03:13.002" v="137"/>
          <ac:spMkLst>
            <pc:docMk/>
            <pc:sldMk cId="4104845758" sldId="260"/>
            <ac:spMk id="8" creationId="{70DFC902-7D23-471A-B557-B6B6917D7A0D}"/>
          </ac:spMkLst>
        </pc:spChg>
        <pc:spChg chg="add">
          <ac:chgData name="Narendra Singh Bisht - AM.EN.P2ARI20043" userId="S::amenp2ari20043@am.students.amrita.edu::3f7236d7-4288-4b56-a874-8f7dedaa4edf" providerId="AD" clId="Web-{DD8F7EF2-C885-6D7C-ECCD-05BA69EA915C}" dt="2021-04-14T13:03:13.002" v="137"/>
          <ac:spMkLst>
            <pc:docMk/>
            <pc:sldMk cId="4104845758" sldId="260"/>
            <ac:spMk id="10" creationId="{A55D5633-D557-4DCA-982C-FF36EB7A1C00}"/>
          </ac:spMkLst>
        </pc:spChg>
        <pc:spChg chg="add">
          <ac:chgData name="Narendra Singh Bisht - AM.EN.P2ARI20043" userId="S::amenp2ari20043@am.students.amrita.edu::3f7236d7-4288-4b56-a874-8f7dedaa4edf" providerId="AD" clId="Web-{DD8F7EF2-C885-6D7C-ECCD-05BA69EA915C}" dt="2021-04-14T13:03:13.002" v="137"/>
          <ac:spMkLst>
            <pc:docMk/>
            <pc:sldMk cId="4104845758" sldId="260"/>
            <ac:spMk id="12" creationId="{450D3AD2-FA80-415F-A9CE-54D884561CD7}"/>
          </ac:spMkLst>
        </pc:spChg>
      </pc:sldChg>
      <pc:sldChg chg="modSp del">
        <pc:chgData name="Narendra Singh Bisht - AM.EN.P2ARI20043" userId="S::amenp2ari20043@am.students.amrita.edu::3f7236d7-4288-4b56-a874-8f7dedaa4edf" providerId="AD" clId="Web-{DD8F7EF2-C885-6D7C-ECCD-05BA69EA915C}" dt="2021-04-14T14:41:26.674" v="591"/>
        <pc:sldMkLst>
          <pc:docMk/>
          <pc:sldMk cId="3663021577" sldId="262"/>
        </pc:sldMkLst>
        <pc:spChg chg="mod">
          <ac:chgData name="Narendra Singh Bisht - AM.EN.P2ARI20043" userId="S::amenp2ari20043@am.students.amrita.edu::3f7236d7-4288-4b56-a874-8f7dedaa4edf" providerId="AD" clId="Web-{DD8F7EF2-C885-6D7C-ECCD-05BA69EA915C}" dt="2021-04-14T14:40:36.985" v="576" actId="20577"/>
          <ac:spMkLst>
            <pc:docMk/>
            <pc:sldMk cId="3663021577" sldId="262"/>
            <ac:spMk id="3" creationId="{D0E2C7E5-EA36-49E2-A231-34C28549DC88}"/>
          </ac:spMkLst>
        </pc:spChg>
      </pc:sldChg>
      <pc:sldChg chg="modSp del">
        <pc:chgData name="Narendra Singh Bisht - AM.EN.P2ARI20043" userId="S::amenp2ari20043@am.students.amrita.edu::3f7236d7-4288-4b56-a874-8f7dedaa4edf" providerId="AD" clId="Web-{DD8F7EF2-C885-6D7C-ECCD-05BA69EA915C}" dt="2021-04-14T14:41:29.174" v="592"/>
        <pc:sldMkLst>
          <pc:docMk/>
          <pc:sldMk cId="3119093394" sldId="263"/>
        </pc:sldMkLst>
        <pc:spChg chg="mod">
          <ac:chgData name="Narendra Singh Bisht - AM.EN.P2ARI20043" userId="S::amenp2ari20043@am.students.amrita.edu::3f7236d7-4288-4b56-a874-8f7dedaa4edf" providerId="AD" clId="Web-{DD8F7EF2-C885-6D7C-ECCD-05BA69EA915C}" dt="2021-04-14T14:40:20.047" v="566" actId="20577"/>
          <ac:spMkLst>
            <pc:docMk/>
            <pc:sldMk cId="3119093394" sldId="263"/>
            <ac:spMk id="3" creationId="{D0E2C7E5-EA36-49E2-A231-34C28549DC88}"/>
          </ac:spMkLst>
        </pc:spChg>
      </pc:sldChg>
      <pc:sldChg chg="modSp del">
        <pc:chgData name="Narendra Singh Bisht - AM.EN.P2ARI20043" userId="S::amenp2ari20043@am.students.amrita.edu::3f7236d7-4288-4b56-a874-8f7dedaa4edf" providerId="AD" clId="Web-{DD8F7EF2-C885-6D7C-ECCD-05BA69EA915C}" dt="2021-04-14T14:35:01.021" v="525"/>
        <pc:sldMkLst>
          <pc:docMk/>
          <pc:sldMk cId="3427525028" sldId="264"/>
        </pc:sldMkLst>
        <pc:spChg chg="mod">
          <ac:chgData name="Narendra Singh Bisht - AM.EN.P2ARI20043" userId="S::amenp2ari20043@am.students.amrita.edu::3f7236d7-4288-4b56-a874-8f7dedaa4edf" providerId="AD" clId="Web-{DD8F7EF2-C885-6D7C-ECCD-05BA69EA915C}" dt="2021-04-14T14:34:42.161" v="521" actId="20577"/>
          <ac:spMkLst>
            <pc:docMk/>
            <pc:sldMk cId="3427525028" sldId="264"/>
            <ac:spMk id="3" creationId="{7BB99977-95AB-489F-B0F9-0E885A4C7D19}"/>
          </ac:spMkLst>
        </pc:spChg>
      </pc:sldChg>
      <pc:sldChg chg="modSp add replId">
        <pc:chgData name="Narendra Singh Bisht - AM.EN.P2ARI20043" userId="S::amenp2ari20043@am.students.amrita.edu::3f7236d7-4288-4b56-a874-8f7dedaa4edf" providerId="AD" clId="Web-{DD8F7EF2-C885-6D7C-ECCD-05BA69EA915C}" dt="2021-04-14T13:11:01.997" v="321" actId="20577"/>
        <pc:sldMkLst>
          <pc:docMk/>
          <pc:sldMk cId="2371431789" sldId="265"/>
        </pc:sldMkLst>
        <pc:spChg chg="mod">
          <ac:chgData name="Narendra Singh Bisht - AM.EN.P2ARI20043" userId="S::amenp2ari20043@am.students.amrita.edu::3f7236d7-4288-4b56-a874-8f7dedaa4edf" providerId="AD" clId="Web-{DD8F7EF2-C885-6D7C-ECCD-05BA69EA915C}" dt="2021-04-14T13:10:08.137" v="319" actId="20577"/>
          <ac:spMkLst>
            <pc:docMk/>
            <pc:sldMk cId="2371431789" sldId="265"/>
            <ac:spMk id="2" creationId="{73608199-0808-4B1E-9BA3-AEEFBFF390B4}"/>
          </ac:spMkLst>
        </pc:spChg>
        <pc:spChg chg="mod">
          <ac:chgData name="Narendra Singh Bisht - AM.EN.P2ARI20043" userId="S::amenp2ari20043@am.students.amrita.edu::3f7236d7-4288-4b56-a874-8f7dedaa4edf" providerId="AD" clId="Web-{DD8F7EF2-C885-6D7C-ECCD-05BA69EA915C}" dt="2021-04-14T13:11:01.997" v="321" actId="20577"/>
          <ac:spMkLst>
            <pc:docMk/>
            <pc:sldMk cId="2371431789" sldId="265"/>
            <ac:spMk id="3" creationId="{09BD284E-5CF9-44C0-BA12-C14191B0450E}"/>
          </ac:spMkLst>
        </pc:spChg>
      </pc:sldChg>
      <pc:sldChg chg="modSp add replId">
        <pc:chgData name="Narendra Singh Bisht - AM.EN.P2ARI20043" userId="S::amenp2ari20043@am.students.amrita.edu::3f7236d7-4288-4b56-a874-8f7dedaa4edf" providerId="AD" clId="Web-{DD8F7EF2-C885-6D7C-ECCD-05BA69EA915C}" dt="2021-04-14T13:09:30.151" v="290" actId="20577"/>
        <pc:sldMkLst>
          <pc:docMk/>
          <pc:sldMk cId="1614695020" sldId="266"/>
        </pc:sldMkLst>
        <pc:spChg chg="mod">
          <ac:chgData name="Narendra Singh Bisht - AM.EN.P2ARI20043" userId="S::amenp2ari20043@am.students.amrita.edu::3f7236d7-4288-4b56-a874-8f7dedaa4edf" providerId="AD" clId="Web-{DD8F7EF2-C885-6D7C-ECCD-05BA69EA915C}" dt="2021-04-14T13:09:30.151" v="290" actId="20577"/>
          <ac:spMkLst>
            <pc:docMk/>
            <pc:sldMk cId="1614695020" sldId="266"/>
            <ac:spMk id="2" creationId="{73608199-0808-4B1E-9BA3-AEEFBFF390B4}"/>
          </ac:spMkLst>
        </pc:spChg>
        <pc:spChg chg="mod">
          <ac:chgData name="Narendra Singh Bisht - AM.EN.P2ARI20043" userId="S::amenp2ari20043@am.students.amrita.edu::3f7236d7-4288-4b56-a874-8f7dedaa4edf" providerId="AD" clId="Web-{DD8F7EF2-C885-6D7C-ECCD-05BA69EA915C}" dt="2021-04-14T13:09:20.932" v="277" actId="20577"/>
          <ac:spMkLst>
            <pc:docMk/>
            <pc:sldMk cId="1614695020" sldId="266"/>
            <ac:spMk id="3" creationId="{09BD284E-5CF9-44C0-BA12-C14191B0450E}"/>
          </ac:spMkLst>
        </pc:spChg>
      </pc:sldChg>
      <pc:sldChg chg="modSp add replId">
        <pc:chgData name="Narendra Singh Bisht - AM.EN.P2ARI20043" userId="S::amenp2ari20043@am.students.amrita.edu::3f7236d7-4288-4b56-a874-8f7dedaa4edf" providerId="AD" clId="Web-{DD8F7EF2-C885-6D7C-ECCD-05BA69EA915C}" dt="2021-04-14T13:10:54.638" v="320" actId="20577"/>
        <pc:sldMkLst>
          <pc:docMk/>
          <pc:sldMk cId="364511923" sldId="267"/>
        </pc:sldMkLst>
        <pc:spChg chg="mod">
          <ac:chgData name="Narendra Singh Bisht - AM.EN.P2ARI20043" userId="S::amenp2ari20043@am.students.amrita.edu::3f7236d7-4288-4b56-a874-8f7dedaa4edf" providerId="AD" clId="Web-{DD8F7EF2-C885-6D7C-ECCD-05BA69EA915C}" dt="2021-04-14T13:09:42.277" v="297" actId="20577"/>
          <ac:spMkLst>
            <pc:docMk/>
            <pc:sldMk cId="364511923" sldId="267"/>
            <ac:spMk id="2" creationId="{73608199-0808-4B1E-9BA3-AEEFBFF390B4}"/>
          </ac:spMkLst>
        </pc:spChg>
        <pc:spChg chg="mod">
          <ac:chgData name="Narendra Singh Bisht - AM.EN.P2ARI20043" userId="S::amenp2ari20043@am.students.amrita.edu::3f7236d7-4288-4b56-a874-8f7dedaa4edf" providerId="AD" clId="Web-{DD8F7EF2-C885-6D7C-ECCD-05BA69EA915C}" dt="2021-04-14T13:10:54.638" v="320" actId="20577"/>
          <ac:spMkLst>
            <pc:docMk/>
            <pc:sldMk cId="364511923" sldId="267"/>
            <ac:spMk id="3" creationId="{09BD284E-5CF9-44C0-BA12-C14191B0450E}"/>
          </ac:spMkLst>
        </pc:spChg>
      </pc:sldChg>
      <pc:sldChg chg="addSp delSp modSp add del replId">
        <pc:chgData name="Narendra Singh Bisht - AM.EN.P2ARI20043" userId="S::amenp2ari20043@am.students.amrita.edu::3f7236d7-4288-4b56-a874-8f7dedaa4edf" providerId="AD" clId="Web-{DD8F7EF2-C885-6D7C-ECCD-05BA69EA915C}" dt="2021-04-14T13:14:25.940" v="356"/>
        <pc:sldMkLst>
          <pc:docMk/>
          <pc:sldMk cId="3255032369" sldId="269"/>
        </pc:sldMkLst>
        <pc:spChg chg="mod">
          <ac:chgData name="Narendra Singh Bisht - AM.EN.P2ARI20043" userId="S::amenp2ari20043@am.students.amrita.edu::3f7236d7-4288-4b56-a874-8f7dedaa4edf" providerId="AD" clId="Web-{DD8F7EF2-C885-6D7C-ECCD-05BA69EA915C}" dt="2021-04-14T13:14:00.986" v="351" actId="20577"/>
          <ac:spMkLst>
            <pc:docMk/>
            <pc:sldMk cId="3255032369" sldId="269"/>
            <ac:spMk id="2" creationId="{73608199-0808-4B1E-9BA3-AEEFBFF390B4}"/>
          </ac:spMkLst>
        </pc:spChg>
        <pc:spChg chg="mod">
          <ac:chgData name="Narendra Singh Bisht - AM.EN.P2ARI20043" userId="S::amenp2ari20043@am.students.amrita.edu::3f7236d7-4288-4b56-a874-8f7dedaa4edf" providerId="AD" clId="Web-{DD8F7EF2-C885-6D7C-ECCD-05BA69EA915C}" dt="2021-04-14T13:11:19.701" v="323" actId="20577"/>
          <ac:spMkLst>
            <pc:docMk/>
            <pc:sldMk cId="3255032369" sldId="269"/>
            <ac:spMk id="3" creationId="{09BD284E-5CF9-44C0-BA12-C14191B0450E}"/>
          </ac:spMkLst>
        </pc:spChg>
        <pc:spChg chg="add del mod">
          <ac:chgData name="Narendra Singh Bisht - AM.EN.P2ARI20043" userId="S::amenp2ari20043@am.students.amrita.edu::3f7236d7-4288-4b56-a874-8f7dedaa4edf" providerId="AD" clId="Web-{DD8F7EF2-C885-6D7C-ECCD-05BA69EA915C}" dt="2021-04-14T13:14:19.924" v="354"/>
          <ac:spMkLst>
            <pc:docMk/>
            <pc:sldMk cId="3255032369" sldId="269"/>
            <ac:spMk id="4" creationId="{46E9D7ED-1A81-443D-98B2-26BB28409F31}"/>
          </ac:spMkLst>
        </pc:spChg>
      </pc:sldChg>
      <pc:sldChg chg="add del replId">
        <pc:chgData name="Narendra Singh Bisht - AM.EN.P2ARI20043" userId="S::amenp2ari20043@am.students.amrita.edu::3f7236d7-4288-4b56-a874-8f7dedaa4edf" providerId="AD" clId="Web-{DD8F7EF2-C885-6D7C-ECCD-05BA69EA915C}" dt="2021-04-14T13:15:59.911" v="437"/>
        <pc:sldMkLst>
          <pc:docMk/>
          <pc:sldMk cId="2374467207" sldId="270"/>
        </pc:sldMkLst>
      </pc:sldChg>
      <pc:sldChg chg="modSp add replId">
        <pc:chgData name="Narendra Singh Bisht - AM.EN.P2ARI20043" userId="S::amenp2ari20043@am.students.amrita.edu::3f7236d7-4288-4b56-a874-8f7dedaa4edf" providerId="AD" clId="Web-{DD8F7EF2-C885-6D7C-ECCD-05BA69EA915C}" dt="2021-04-14T13:16:47.146" v="456"/>
        <pc:sldMkLst>
          <pc:docMk/>
          <pc:sldMk cId="454997090" sldId="271"/>
        </pc:sldMkLst>
        <pc:spChg chg="mod">
          <ac:chgData name="Narendra Singh Bisht - AM.EN.P2ARI20043" userId="S::amenp2ari20043@am.students.amrita.edu::3f7236d7-4288-4b56-a874-8f7dedaa4edf" providerId="AD" clId="Web-{DD8F7EF2-C885-6D7C-ECCD-05BA69EA915C}" dt="2021-04-14T13:16:29.411" v="454" actId="20577"/>
          <ac:spMkLst>
            <pc:docMk/>
            <pc:sldMk cId="454997090" sldId="271"/>
            <ac:spMk id="2" creationId="{73608199-0808-4B1E-9BA3-AEEFBFF390B4}"/>
          </ac:spMkLst>
        </pc:spChg>
        <pc:spChg chg="mod">
          <ac:chgData name="Narendra Singh Bisht - AM.EN.P2ARI20043" userId="S::amenp2ari20043@am.students.amrita.edu::3f7236d7-4288-4b56-a874-8f7dedaa4edf" providerId="AD" clId="Web-{DD8F7EF2-C885-6D7C-ECCD-05BA69EA915C}" dt="2021-04-14T13:16:47.146" v="456"/>
          <ac:spMkLst>
            <pc:docMk/>
            <pc:sldMk cId="454997090" sldId="271"/>
            <ac:spMk id="3" creationId="{09BD284E-5CF9-44C0-BA12-C14191B0450E}"/>
          </ac:spMkLst>
        </pc:spChg>
      </pc:sldChg>
      <pc:sldChg chg="modSp del">
        <pc:chgData name="Narendra Singh Bisht - AM.EN.P2ARI20043" userId="S::amenp2ari20043@am.students.amrita.edu::3f7236d7-4288-4b56-a874-8f7dedaa4edf" providerId="AD" clId="Web-{DD8F7EF2-C885-6D7C-ECCD-05BA69EA915C}" dt="2021-04-14T14:33:20.112" v="516"/>
        <pc:sldMkLst>
          <pc:docMk/>
          <pc:sldMk cId="4111962172" sldId="272"/>
        </pc:sldMkLst>
        <pc:spChg chg="mod">
          <ac:chgData name="Narendra Singh Bisht - AM.EN.P2ARI20043" userId="S::amenp2ari20043@am.students.amrita.edu::3f7236d7-4288-4b56-a874-8f7dedaa4edf" providerId="AD" clId="Web-{DD8F7EF2-C885-6D7C-ECCD-05BA69EA915C}" dt="2021-04-14T14:31:29.499" v="471" actId="20577"/>
          <ac:spMkLst>
            <pc:docMk/>
            <pc:sldMk cId="4111962172" sldId="272"/>
            <ac:spMk id="2" creationId="{083465E3-7E99-47B4-B234-A31D4EF9C001}"/>
          </ac:spMkLst>
        </pc:spChg>
        <pc:spChg chg="mod">
          <ac:chgData name="Narendra Singh Bisht - AM.EN.P2ARI20043" userId="S::amenp2ari20043@am.students.amrita.edu::3f7236d7-4288-4b56-a874-8f7dedaa4edf" providerId="AD" clId="Web-{DD8F7EF2-C885-6D7C-ECCD-05BA69EA915C}" dt="2021-04-14T14:32:32.314" v="492" actId="20577"/>
          <ac:spMkLst>
            <pc:docMk/>
            <pc:sldMk cId="4111962172" sldId="272"/>
            <ac:spMk id="3" creationId="{F06EF5DA-FAAF-4AB8-880B-DDAAB970DC86}"/>
          </ac:spMkLst>
        </pc:spChg>
      </pc:sldChg>
      <pc:sldChg chg="modSp add replId">
        <pc:chgData name="Narendra Singh Bisht - AM.EN.P2ARI20043" userId="S::amenp2ari20043@am.students.amrita.edu::3f7236d7-4288-4b56-a874-8f7dedaa4edf" providerId="AD" clId="Web-{DD8F7EF2-C885-6D7C-ECCD-05BA69EA915C}" dt="2021-04-14T13:17:28.678" v="470" actId="20577"/>
        <pc:sldMkLst>
          <pc:docMk/>
          <pc:sldMk cId="2216074224" sldId="273"/>
        </pc:sldMkLst>
        <pc:spChg chg="mod">
          <ac:chgData name="Narendra Singh Bisht - AM.EN.P2ARI20043" userId="S::amenp2ari20043@am.students.amrita.edu::3f7236d7-4288-4b56-a874-8f7dedaa4edf" providerId="AD" clId="Web-{DD8F7EF2-C885-6D7C-ECCD-05BA69EA915C}" dt="2021-04-14T13:17:12.006" v="467" actId="20577"/>
          <ac:spMkLst>
            <pc:docMk/>
            <pc:sldMk cId="2216074224" sldId="273"/>
            <ac:spMk id="2" creationId="{73608199-0808-4B1E-9BA3-AEEFBFF390B4}"/>
          </ac:spMkLst>
        </pc:spChg>
        <pc:spChg chg="mod">
          <ac:chgData name="Narendra Singh Bisht - AM.EN.P2ARI20043" userId="S::amenp2ari20043@am.students.amrita.edu::3f7236d7-4288-4b56-a874-8f7dedaa4edf" providerId="AD" clId="Web-{DD8F7EF2-C885-6D7C-ECCD-05BA69EA915C}" dt="2021-04-14T13:17:28.678" v="470" actId="20577"/>
          <ac:spMkLst>
            <pc:docMk/>
            <pc:sldMk cId="2216074224" sldId="273"/>
            <ac:spMk id="3" creationId="{09BD284E-5CF9-44C0-BA12-C14191B0450E}"/>
          </ac:spMkLst>
        </pc:spChg>
      </pc:sldChg>
      <pc:sldChg chg="del">
        <pc:chgData name="Narendra Singh Bisht - AM.EN.P2ARI20043" userId="S::amenp2ari20043@am.students.amrita.edu::3f7236d7-4288-4b56-a874-8f7dedaa4edf" providerId="AD" clId="Web-{DD8F7EF2-C885-6D7C-ECCD-05BA69EA915C}" dt="2021-04-14T14:34:21.536" v="519"/>
        <pc:sldMkLst>
          <pc:docMk/>
          <pc:sldMk cId="1070911352" sldId="278"/>
        </pc:sldMkLst>
      </pc:sldChg>
      <pc:sldChg chg="modSp add replId">
        <pc:chgData name="Narendra Singh Bisht - AM.EN.P2ARI20043" userId="S::amenp2ari20043@am.students.amrita.edu::3f7236d7-4288-4b56-a874-8f7dedaa4edf" providerId="AD" clId="Web-{DD8F7EF2-C885-6D7C-ECCD-05BA69EA915C}" dt="2021-04-14T14:33:30.768" v="518" actId="20577"/>
        <pc:sldMkLst>
          <pc:docMk/>
          <pc:sldMk cId="2784277987" sldId="279"/>
        </pc:sldMkLst>
        <pc:spChg chg="mod">
          <ac:chgData name="Narendra Singh Bisht - AM.EN.P2ARI20043" userId="S::amenp2ari20043@am.students.amrita.edu::3f7236d7-4288-4b56-a874-8f7dedaa4edf" providerId="AD" clId="Web-{DD8F7EF2-C885-6D7C-ECCD-05BA69EA915C}" dt="2021-04-14T14:32:11.657" v="490" actId="20577"/>
          <ac:spMkLst>
            <pc:docMk/>
            <pc:sldMk cId="2784277987" sldId="279"/>
            <ac:spMk id="2" creationId="{73608199-0808-4B1E-9BA3-AEEFBFF390B4}"/>
          </ac:spMkLst>
        </pc:spChg>
        <pc:spChg chg="mod">
          <ac:chgData name="Narendra Singh Bisht - AM.EN.P2ARI20043" userId="S::amenp2ari20043@am.students.amrita.edu::3f7236d7-4288-4b56-a874-8f7dedaa4edf" providerId="AD" clId="Web-{DD8F7EF2-C885-6D7C-ECCD-05BA69EA915C}" dt="2021-04-14T14:33:30.768" v="518" actId="20577"/>
          <ac:spMkLst>
            <pc:docMk/>
            <pc:sldMk cId="2784277987" sldId="279"/>
            <ac:spMk id="3" creationId="{09BD284E-5CF9-44C0-BA12-C14191B0450E}"/>
          </ac:spMkLst>
        </pc:spChg>
      </pc:sldChg>
      <pc:sldChg chg="delSp modSp add replId">
        <pc:chgData name="Narendra Singh Bisht - AM.EN.P2ARI20043" userId="S::amenp2ari20043@am.students.amrita.edu::3f7236d7-4288-4b56-a874-8f7dedaa4edf" providerId="AD" clId="Web-{DD8F7EF2-C885-6D7C-ECCD-05BA69EA915C}" dt="2021-04-14T14:35:07.193" v="526" actId="20577"/>
        <pc:sldMkLst>
          <pc:docMk/>
          <pc:sldMk cId="2314043699" sldId="280"/>
        </pc:sldMkLst>
        <pc:spChg chg="del mod">
          <ac:chgData name="Narendra Singh Bisht - AM.EN.P2ARI20043" userId="S::amenp2ari20043@am.students.amrita.edu::3f7236d7-4288-4b56-a874-8f7dedaa4edf" providerId="AD" clId="Web-{DD8F7EF2-C885-6D7C-ECCD-05BA69EA915C}" dt="2021-04-14T14:34:58.724" v="524"/>
          <ac:spMkLst>
            <pc:docMk/>
            <pc:sldMk cId="2314043699" sldId="280"/>
            <ac:spMk id="2" creationId="{BB157290-3A31-4B2D-AE49-96D8D5691F40}"/>
          </ac:spMkLst>
        </pc:spChg>
        <pc:spChg chg="mod">
          <ac:chgData name="Narendra Singh Bisht - AM.EN.P2ARI20043" userId="S::amenp2ari20043@am.students.amrita.edu::3f7236d7-4288-4b56-a874-8f7dedaa4edf" providerId="AD" clId="Web-{DD8F7EF2-C885-6D7C-ECCD-05BA69EA915C}" dt="2021-04-14T14:35:07.193" v="526" actId="20577"/>
          <ac:spMkLst>
            <pc:docMk/>
            <pc:sldMk cId="2314043699" sldId="280"/>
            <ac:spMk id="3" creationId="{42DFDD26-21AC-49C8-8AEB-239ABAFD9B82}"/>
          </ac:spMkLst>
        </pc:spChg>
      </pc:sldChg>
      <pc:sldChg chg="add replId">
        <pc:chgData name="Narendra Singh Bisht - AM.EN.P2ARI20043" userId="S::amenp2ari20043@am.students.amrita.edu::3f7236d7-4288-4b56-a874-8f7dedaa4edf" providerId="AD" clId="Web-{DD8F7EF2-C885-6D7C-ECCD-05BA69EA915C}" dt="2021-04-14T14:35:33.803" v="527"/>
        <pc:sldMkLst>
          <pc:docMk/>
          <pc:sldMk cId="728360420" sldId="281"/>
        </pc:sldMkLst>
      </pc:sldChg>
      <pc:sldChg chg="modSp add replId">
        <pc:chgData name="Narendra Singh Bisht - AM.EN.P2ARI20043" userId="S::amenp2ari20043@am.students.amrita.edu::3f7236d7-4288-4b56-a874-8f7dedaa4edf" providerId="AD" clId="Web-{DD8F7EF2-C885-6D7C-ECCD-05BA69EA915C}" dt="2021-04-14T14:37:40.135" v="560" actId="20577"/>
        <pc:sldMkLst>
          <pc:docMk/>
          <pc:sldMk cId="2901790461" sldId="282"/>
        </pc:sldMkLst>
        <pc:spChg chg="mod">
          <ac:chgData name="Narendra Singh Bisht - AM.EN.P2ARI20043" userId="S::amenp2ari20043@am.students.amrita.edu::3f7236d7-4288-4b56-a874-8f7dedaa4edf" providerId="AD" clId="Web-{DD8F7EF2-C885-6D7C-ECCD-05BA69EA915C}" dt="2021-04-14T14:37:24.151" v="551" actId="20577"/>
          <ac:spMkLst>
            <pc:docMk/>
            <pc:sldMk cId="2901790461" sldId="282"/>
            <ac:spMk id="2" creationId="{BB157290-3A31-4B2D-AE49-96D8D5691F40}"/>
          </ac:spMkLst>
        </pc:spChg>
        <pc:spChg chg="mod">
          <ac:chgData name="Narendra Singh Bisht - AM.EN.P2ARI20043" userId="S::amenp2ari20043@am.students.amrita.edu::3f7236d7-4288-4b56-a874-8f7dedaa4edf" providerId="AD" clId="Web-{DD8F7EF2-C885-6D7C-ECCD-05BA69EA915C}" dt="2021-04-14T14:37:40.135" v="560" actId="20577"/>
          <ac:spMkLst>
            <pc:docMk/>
            <pc:sldMk cId="2901790461" sldId="282"/>
            <ac:spMk id="3" creationId="{42DFDD26-21AC-49C8-8AEB-239ABAFD9B82}"/>
          </ac:spMkLst>
        </pc:spChg>
      </pc:sldChg>
      <pc:sldChg chg="addSp delSp modSp add replId">
        <pc:chgData name="Narendra Singh Bisht - AM.EN.P2ARI20043" userId="S::amenp2ari20043@am.students.amrita.edu::3f7236d7-4288-4b56-a874-8f7dedaa4edf" providerId="AD" clId="Web-{DD8F7EF2-C885-6D7C-ECCD-05BA69EA915C}" dt="2021-04-14T14:41:19.283" v="589" actId="20577"/>
        <pc:sldMkLst>
          <pc:docMk/>
          <pc:sldMk cId="3607865090" sldId="283"/>
        </pc:sldMkLst>
        <pc:spChg chg="del">
          <ac:chgData name="Narendra Singh Bisht - AM.EN.P2ARI20043" userId="S::amenp2ari20043@am.students.amrita.edu::3f7236d7-4288-4b56-a874-8f7dedaa4edf" providerId="AD" clId="Web-{DD8F7EF2-C885-6D7C-ECCD-05BA69EA915C}" dt="2021-04-14T14:40:50.547" v="583"/>
          <ac:spMkLst>
            <pc:docMk/>
            <pc:sldMk cId="3607865090" sldId="283"/>
            <ac:spMk id="2" creationId="{F2700614-AFEF-4F15-9D45-882A35292384}"/>
          </ac:spMkLst>
        </pc:spChg>
        <pc:spChg chg="mod">
          <ac:chgData name="Narendra Singh Bisht - AM.EN.P2ARI20043" userId="S::amenp2ari20043@am.students.amrita.edu::3f7236d7-4288-4b56-a874-8f7dedaa4edf" providerId="AD" clId="Web-{DD8F7EF2-C885-6D7C-ECCD-05BA69EA915C}" dt="2021-04-14T14:41:19.283" v="589" actId="20577"/>
          <ac:spMkLst>
            <pc:docMk/>
            <pc:sldMk cId="3607865090" sldId="283"/>
            <ac:spMk id="3" creationId="{A1F936E7-E0B4-4DD7-9BA1-468169576463}"/>
          </ac:spMkLst>
        </pc:spChg>
        <pc:spChg chg="add del mod">
          <ac:chgData name="Narendra Singh Bisht - AM.EN.P2ARI20043" userId="S::amenp2ari20043@am.students.amrita.edu::3f7236d7-4288-4b56-a874-8f7dedaa4edf" providerId="AD" clId="Web-{DD8F7EF2-C885-6D7C-ECCD-05BA69EA915C}" dt="2021-04-14T14:40:55.391" v="584"/>
          <ac:spMkLst>
            <pc:docMk/>
            <pc:sldMk cId="3607865090" sldId="283"/>
            <ac:spMk id="5" creationId="{4A1C49FD-17B5-4183-B2E9-3623F0104995}"/>
          </ac:spMkLst>
        </pc:spChg>
      </pc:sldChg>
      <pc:sldChg chg="modSp add replId">
        <pc:chgData name="Narendra Singh Bisht - AM.EN.P2ARI20043" userId="S::amenp2ari20043@am.students.amrita.edu::3f7236d7-4288-4b56-a874-8f7dedaa4edf" providerId="AD" clId="Web-{DD8F7EF2-C885-6D7C-ECCD-05BA69EA915C}" dt="2021-04-14T14:41:39.424" v="605" actId="20577"/>
        <pc:sldMkLst>
          <pc:docMk/>
          <pc:sldMk cId="502011439" sldId="284"/>
        </pc:sldMkLst>
        <pc:spChg chg="mod">
          <ac:chgData name="Narendra Singh Bisht - AM.EN.P2ARI20043" userId="S::amenp2ari20043@am.students.amrita.edu::3f7236d7-4288-4b56-a874-8f7dedaa4edf" providerId="AD" clId="Web-{DD8F7EF2-C885-6D7C-ECCD-05BA69EA915C}" dt="2021-04-14T14:41:39.424" v="605" actId="20577"/>
          <ac:spMkLst>
            <pc:docMk/>
            <pc:sldMk cId="502011439" sldId="284"/>
            <ac:spMk id="3" creationId="{A1F936E7-E0B4-4DD7-9BA1-468169576463}"/>
          </ac:spMkLst>
        </pc:spChg>
      </pc:sldChg>
    </pc:docChg>
  </pc:docChgLst>
  <pc:docChgLst>
    <pc:chgData name="Ashly Ajith - AM.EN.P2ARI20023" userId="S::amenp2ari20023@am.students.amrita.edu::12eb52c8-de14-4ba3-bfbb-5d1b410f9b4a" providerId="AD" clId="Web-{8729BE9F-A085-0000-8501-F494E4275098}"/>
    <pc:docChg chg="addSld delSld modSld sldOrd">
      <pc:chgData name="Ashly Ajith - AM.EN.P2ARI20023" userId="S::amenp2ari20023@am.students.amrita.edu::12eb52c8-de14-4ba3-bfbb-5d1b410f9b4a" providerId="AD" clId="Web-{8729BE9F-A085-0000-8501-F494E4275098}" dt="2021-04-14T14:03:47.325" v="919" actId="20577"/>
      <pc:docMkLst>
        <pc:docMk/>
      </pc:docMkLst>
      <pc:sldChg chg="modSp">
        <pc:chgData name="Ashly Ajith - AM.EN.P2ARI20023" userId="S::amenp2ari20023@am.students.amrita.edu::12eb52c8-de14-4ba3-bfbb-5d1b410f9b4a" providerId="AD" clId="Web-{8729BE9F-A085-0000-8501-F494E4275098}" dt="2021-04-14T12:59:07.662" v="343" actId="20577"/>
        <pc:sldMkLst>
          <pc:docMk/>
          <pc:sldMk cId="9119815" sldId="257"/>
        </pc:sldMkLst>
        <pc:spChg chg="mod">
          <ac:chgData name="Ashly Ajith - AM.EN.P2ARI20023" userId="S::amenp2ari20023@am.students.amrita.edu::12eb52c8-de14-4ba3-bfbb-5d1b410f9b4a" providerId="AD" clId="Web-{8729BE9F-A085-0000-8501-F494E4275098}" dt="2021-04-14T12:59:07.662" v="343" actId="20577"/>
          <ac:spMkLst>
            <pc:docMk/>
            <pc:sldMk cId="9119815" sldId="257"/>
            <ac:spMk id="3" creationId="{42DFDD26-21AC-49C8-8AEB-239ABAFD9B82}"/>
          </ac:spMkLst>
        </pc:spChg>
      </pc:sldChg>
      <pc:sldChg chg="ord">
        <pc:chgData name="Ashly Ajith - AM.EN.P2ARI20023" userId="S::amenp2ari20023@am.students.amrita.edu::12eb52c8-de14-4ba3-bfbb-5d1b410f9b4a" providerId="AD" clId="Web-{8729BE9F-A085-0000-8501-F494E4275098}" dt="2021-04-14T13:58:21.421" v="916"/>
        <pc:sldMkLst>
          <pc:docMk/>
          <pc:sldMk cId="2432468566" sldId="258"/>
        </pc:sldMkLst>
      </pc:sldChg>
      <pc:sldChg chg="modSp new">
        <pc:chgData name="Ashly Ajith - AM.EN.P2ARI20023" userId="S::amenp2ari20023@am.students.amrita.edu::12eb52c8-de14-4ba3-bfbb-5d1b410f9b4a" providerId="AD" clId="Web-{8729BE9F-A085-0000-8501-F494E4275098}" dt="2021-04-14T14:03:47.325" v="919" actId="20577"/>
        <pc:sldMkLst>
          <pc:docMk/>
          <pc:sldMk cId="3427525028" sldId="264"/>
        </pc:sldMkLst>
        <pc:spChg chg="mod">
          <ac:chgData name="Ashly Ajith - AM.EN.P2ARI20023" userId="S::amenp2ari20023@am.students.amrita.edu::12eb52c8-de14-4ba3-bfbb-5d1b410f9b4a" providerId="AD" clId="Web-{8729BE9F-A085-0000-8501-F494E4275098}" dt="2021-04-14T14:03:47.325" v="919" actId="20577"/>
          <ac:spMkLst>
            <pc:docMk/>
            <pc:sldMk cId="3427525028" sldId="264"/>
            <ac:spMk id="3" creationId="{7BB99977-95AB-489F-B0F9-0E885A4C7D19}"/>
          </ac:spMkLst>
        </pc:spChg>
      </pc:sldChg>
      <pc:sldChg chg="ord">
        <pc:chgData name="Ashly Ajith - AM.EN.P2ARI20023" userId="S::amenp2ari20023@am.students.amrita.edu::12eb52c8-de14-4ba3-bfbb-5d1b410f9b4a" providerId="AD" clId="Web-{8729BE9F-A085-0000-8501-F494E4275098}" dt="2021-04-14T13:58:45.891" v="918"/>
        <pc:sldMkLst>
          <pc:docMk/>
          <pc:sldMk cId="2371431789" sldId="265"/>
        </pc:sldMkLst>
      </pc:sldChg>
      <pc:sldChg chg="ord">
        <pc:chgData name="Ashly Ajith - AM.EN.P2ARI20023" userId="S::amenp2ari20023@am.students.amrita.edu::12eb52c8-de14-4ba3-bfbb-5d1b410f9b4a" providerId="AD" clId="Web-{8729BE9F-A085-0000-8501-F494E4275098}" dt="2021-04-14T13:58:37.765" v="917"/>
        <pc:sldMkLst>
          <pc:docMk/>
          <pc:sldMk cId="364511923" sldId="267"/>
        </pc:sldMkLst>
      </pc:sldChg>
      <pc:sldChg chg="delSp modSp new del">
        <pc:chgData name="Ashly Ajith - AM.EN.P2ARI20023" userId="S::amenp2ari20023@am.students.amrita.edu::12eb52c8-de14-4ba3-bfbb-5d1b410f9b4a" providerId="AD" clId="Web-{8729BE9F-A085-0000-8501-F494E4275098}" dt="2021-04-14T13:57:40.450" v="911"/>
        <pc:sldMkLst>
          <pc:docMk/>
          <pc:sldMk cId="2384663534" sldId="268"/>
        </pc:sldMkLst>
        <pc:spChg chg="del">
          <ac:chgData name="Ashly Ajith - AM.EN.P2ARI20023" userId="S::amenp2ari20023@am.students.amrita.edu::12eb52c8-de14-4ba3-bfbb-5d1b410f9b4a" providerId="AD" clId="Web-{8729BE9F-A085-0000-8501-F494E4275098}" dt="2021-04-14T13:14:53.905" v="693"/>
          <ac:spMkLst>
            <pc:docMk/>
            <pc:sldMk cId="2384663534" sldId="268"/>
            <ac:spMk id="2" creationId="{AAA62293-C814-4CDB-BE85-83F5E72A0D81}"/>
          </ac:spMkLst>
        </pc:spChg>
        <pc:spChg chg="mod">
          <ac:chgData name="Ashly Ajith - AM.EN.P2ARI20023" userId="S::amenp2ari20023@am.students.amrita.edu::12eb52c8-de14-4ba3-bfbb-5d1b410f9b4a" providerId="AD" clId="Web-{8729BE9F-A085-0000-8501-F494E4275098}" dt="2021-04-14T13:57:20.950" v="907" actId="20577"/>
          <ac:spMkLst>
            <pc:docMk/>
            <pc:sldMk cId="2384663534" sldId="268"/>
            <ac:spMk id="3" creationId="{D3650B04-857D-4871-AE17-49B1E097E16F}"/>
          </ac:spMkLst>
        </pc:spChg>
      </pc:sldChg>
      <pc:sldChg chg="modSp new">
        <pc:chgData name="Ashly Ajith - AM.EN.P2ARI20023" userId="S::amenp2ari20023@am.students.amrita.edu::12eb52c8-de14-4ba3-bfbb-5d1b410f9b4a" providerId="AD" clId="Web-{8729BE9F-A085-0000-8501-F494E4275098}" dt="2021-04-14T13:25:40.964" v="770" actId="20577"/>
        <pc:sldMkLst>
          <pc:docMk/>
          <pc:sldMk cId="4111962172" sldId="272"/>
        </pc:sldMkLst>
        <pc:spChg chg="mod">
          <ac:chgData name="Ashly Ajith - AM.EN.P2ARI20023" userId="S::amenp2ari20023@am.students.amrita.edu::12eb52c8-de14-4ba3-bfbb-5d1b410f9b4a" providerId="AD" clId="Web-{8729BE9F-A085-0000-8501-F494E4275098}" dt="2021-04-14T13:17:36.693" v="733" actId="20577"/>
          <ac:spMkLst>
            <pc:docMk/>
            <pc:sldMk cId="4111962172" sldId="272"/>
            <ac:spMk id="2" creationId="{083465E3-7E99-47B4-B234-A31D4EF9C001}"/>
          </ac:spMkLst>
        </pc:spChg>
        <pc:spChg chg="mod">
          <ac:chgData name="Ashly Ajith - AM.EN.P2ARI20023" userId="S::amenp2ari20023@am.students.amrita.edu::12eb52c8-de14-4ba3-bfbb-5d1b410f9b4a" providerId="AD" clId="Web-{8729BE9F-A085-0000-8501-F494E4275098}" dt="2021-04-14T13:25:40.964" v="770" actId="20577"/>
          <ac:spMkLst>
            <pc:docMk/>
            <pc:sldMk cId="4111962172" sldId="272"/>
            <ac:spMk id="3" creationId="{F06EF5DA-FAAF-4AB8-880B-DDAAB970DC86}"/>
          </ac:spMkLst>
        </pc:spChg>
      </pc:sldChg>
      <pc:sldChg chg="modSp">
        <pc:chgData name="Ashly Ajith - AM.EN.P2ARI20023" userId="S::amenp2ari20023@am.students.amrita.edu::12eb52c8-de14-4ba3-bfbb-5d1b410f9b4a" providerId="AD" clId="Web-{8729BE9F-A085-0000-8501-F494E4275098}" dt="2021-04-14T13:58:10.623" v="914" actId="20577"/>
        <pc:sldMkLst>
          <pc:docMk/>
          <pc:sldMk cId="2216074224" sldId="273"/>
        </pc:sldMkLst>
        <pc:spChg chg="mod">
          <ac:chgData name="Ashly Ajith - AM.EN.P2ARI20023" userId="S::amenp2ari20023@am.students.amrita.edu::12eb52c8-de14-4ba3-bfbb-5d1b410f9b4a" providerId="AD" clId="Web-{8729BE9F-A085-0000-8501-F494E4275098}" dt="2021-04-14T13:58:10.623" v="914" actId="20577"/>
          <ac:spMkLst>
            <pc:docMk/>
            <pc:sldMk cId="2216074224" sldId="273"/>
            <ac:spMk id="3" creationId="{09BD284E-5CF9-44C0-BA12-C14191B0450E}"/>
          </ac:spMkLst>
        </pc:spChg>
      </pc:sldChg>
      <pc:sldChg chg="modSp new del">
        <pc:chgData name="Ashly Ajith - AM.EN.P2ARI20023" userId="S::amenp2ari20023@am.students.amrita.edu::12eb52c8-de14-4ba3-bfbb-5d1b410f9b4a" providerId="AD" clId="Web-{8729BE9F-A085-0000-8501-F494E4275098}" dt="2021-04-14T13:58:16.827" v="915"/>
        <pc:sldMkLst>
          <pc:docMk/>
          <pc:sldMk cId="3132242877" sldId="274"/>
        </pc:sldMkLst>
        <pc:spChg chg="mod">
          <ac:chgData name="Ashly Ajith - AM.EN.P2ARI20023" userId="S::amenp2ari20023@am.students.amrita.edu::12eb52c8-de14-4ba3-bfbb-5d1b410f9b4a" providerId="AD" clId="Web-{8729BE9F-A085-0000-8501-F494E4275098}" dt="2021-04-14T13:25:45.729" v="773" actId="14100"/>
          <ac:spMkLst>
            <pc:docMk/>
            <pc:sldMk cId="3132242877" sldId="274"/>
            <ac:spMk id="2" creationId="{7855CCBA-C6C6-421A-B9ED-EDC685928BF2}"/>
          </ac:spMkLst>
        </pc:spChg>
        <pc:spChg chg="mod">
          <ac:chgData name="Ashly Ajith - AM.EN.P2ARI20023" userId="S::amenp2ari20023@am.students.amrita.edu::12eb52c8-de14-4ba3-bfbb-5d1b410f9b4a" providerId="AD" clId="Web-{8729BE9F-A085-0000-8501-F494E4275098}" dt="2021-04-14T13:28:51.550" v="788" actId="20577"/>
          <ac:spMkLst>
            <pc:docMk/>
            <pc:sldMk cId="3132242877" sldId="274"/>
            <ac:spMk id="3" creationId="{02DBD97E-EFC8-45AD-AA11-4DA743255993}"/>
          </ac:spMkLst>
        </pc:spChg>
      </pc:sldChg>
      <pc:sldChg chg="modSp new">
        <pc:chgData name="Ashly Ajith - AM.EN.P2ARI20023" userId="S::amenp2ari20023@am.students.amrita.edu::12eb52c8-de14-4ba3-bfbb-5d1b410f9b4a" providerId="AD" clId="Web-{8729BE9F-A085-0000-8501-F494E4275098}" dt="2021-04-14T13:41:47.801" v="833" actId="20577"/>
        <pc:sldMkLst>
          <pc:docMk/>
          <pc:sldMk cId="2631342214" sldId="275"/>
        </pc:sldMkLst>
        <pc:spChg chg="mod">
          <ac:chgData name="Ashly Ajith - AM.EN.P2ARI20023" userId="S::amenp2ari20023@am.students.amrita.edu::12eb52c8-de14-4ba3-bfbb-5d1b410f9b4a" providerId="AD" clId="Web-{8729BE9F-A085-0000-8501-F494E4275098}" dt="2021-04-14T13:32:42.466" v="792" actId="14100"/>
          <ac:spMkLst>
            <pc:docMk/>
            <pc:sldMk cId="2631342214" sldId="275"/>
            <ac:spMk id="2" creationId="{FA513D40-286E-4992-B69B-CE348DD7EE8F}"/>
          </ac:spMkLst>
        </pc:spChg>
        <pc:spChg chg="mod">
          <ac:chgData name="Ashly Ajith - AM.EN.P2ARI20023" userId="S::amenp2ari20023@am.students.amrita.edu::12eb52c8-de14-4ba3-bfbb-5d1b410f9b4a" providerId="AD" clId="Web-{8729BE9F-A085-0000-8501-F494E4275098}" dt="2021-04-14T13:41:47.801" v="833" actId="20577"/>
          <ac:spMkLst>
            <pc:docMk/>
            <pc:sldMk cId="2631342214" sldId="275"/>
            <ac:spMk id="3" creationId="{DB9150F9-C986-4441-A6A9-5DA30FECCE20}"/>
          </ac:spMkLst>
        </pc:spChg>
      </pc:sldChg>
      <pc:sldChg chg="modSp new del">
        <pc:chgData name="Ashly Ajith - AM.EN.P2ARI20023" userId="S::amenp2ari20023@am.students.amrita.edu::12eb52c8-de14-4ba3-bfbb-5d1b410f9b4a" providerId="AD" clId="Web-{8729BE9F-A085-0000-8501-F494E4275098}" dt="2021-04-14T13:51:33.841" v="849"/>
        <pc:sldMkLst>
          <pc:docMk/>
          <pc:sldMk cId="2571928430" sldId="276"/>
        </pc:sldMkLst>
        <pc:spChg chg="mod">
          <ac:chgData name="Ashly Ajith - AM.EN.P2ARI20023" userId="S::amenp2ari20023@am.students.amrita.edu::12eb52c8-de14-4ba3-bfbb-5d1b410f9b4a" providerId="AD" clId="Web-{8729BE9F-A085-0000-8501-F494E4275098}" dt="2021-04-14T13:42:19.756" v="837" actId="14100"/>
          <ac:spMkLst>
            <pc:docMk/>
            <pc:sldMk cId="2571928430" sldId="276"/>
            <ac:spMk id="2" creationId="{2839F364-EA59-4C00-901E-69762C50B41B}"/>
          </ac:spMkLst>
        </pc:spChg>
        <pc:spChg chg="mod">
          <ac:chgData name="Ashly Ajith - AM.EN.P2ARI20023" userId="S::amenp2ari20023@am.students.amrita.edu::12eb52c8-de14-4ba3-bfbb-5d1b410f9b4a" providerId="AD" clId="Web-{8729BE9F-A085-0000-8501-F494E4275098}" dt="2021-04-14T13:51:18.184" v="846" actId="20577"/>
          <ac:spMkLst>
            <pc:docMk/>
            <pc:sldMk cId="2571928430" sldId="276"/>
            <ac:spMk id="3" creationId="{45E4588F-0897-4B9D-9C2F-1320C0BACF55}"/>
          </ac:spMkLst>
        </pc:spChg>
      </pc:sldChg>
      <pc:sldChg chg="modSp add replId">
        <pc:chgData name="Ashly Ajith - AM.EN.P2ARI20023" userId="S::amenp2ari20023@am.students.amrita.edu::12eb52c8-de14-4ba3-bfbb-5d1b410f9b4a" providerId="AD" clId="Web-{8729BE9F-A085-0000-8501-F494E4275098}" dt="2021-04-14T13:54:39.052" v="872" actId="20577"/>
        <pc:sldMkLst>
          <pc:docMk/>
          <pc:sldMk cId="3141773264" sldId="277"/>
        </pc:sldMkLst>
        <pc:spChg chg="mod">
          <ac:chgData name="Ashly Ajith - AM.EN.P2ARI20023" userId="S::amenp2ari20023@am.students.amrita.edu::12eb52c8-de14-4ba3-bfbb-5d1b410f9b4a" providerId="AD" clId="Web-{8729BE9F-A085-0000-8501-F494E4275098}" dt="2021-04-14T13:51:01.730" v="845" actId="20577"/>
          <ac:spMkLst>
            <pc:docMk/>
            <pc:sldMk cId="3141773264" sldId="277"/>
            <ac:spMk id="2" creationId="{73608199-0808-4B1E-9BA3-AEEFBFF390B4}"/>
          </ac:spMkLst>
        </pc:spChg>
        <pc:spChg chg="mod">
          <ac:chgData name="Ashly Ajith - AM.EN.P2ARI20023" userId="S::amenp2ari20023@am.students.amrita.edu::12eb52c8-de14-4ba3-bfbb-5d1b410f9b4a" providerId="AD" clId="Web-{8729BE9F-A085-0000-8501-F494E4275098}" dt="2021-04-14T13:54:39.052" v="872" actId="20577"/>
          <ac:spMkLst>
            <pc:docMk/>
            <pc:sldMk cId="3141773264" sldId="277"/>
            <ac:spMk id="3" creationId="{09BD284E-5CF9-44C0-BA12-C14191B0450E}"/>
          </ac:spMkLst>
        </pc:spChg>
      </pc:sldChg>
      <pc:sldChg chg="modSp add replId">
        <pc:chgData name="Ashly Ajith - AM.EN.P2ARI20023" userId="S::amenp2ari20023@am.students.amrita.edu::12eb52c8-de14-4ba3-bfbb-5d1b410f9b4a" providerId="AD" clId="Web-{8729BE9F-A085-0000-8501-F494E4275098}" dt="2021-04-14T13:57:38.216" v="910" actId="20577"/>
        <pc:sldMkLst>
          <pc:docMk/>
          <pc:sldMk cId="1070911352" sldId="278"/>
        </pc:sldMkLst>
        <pc:spChg chg="mod">
          <ac:chgData name="Ashly Ajith - AM.EN.P2ARI20023" userId="S::amenp2ari20023@am.students.amrita.edu::12eb52c8-de14-4ba3-bfbb-5d1b410f9b4a" providerId="AD" clId="Web-{8729BE9F-A085-0000-8501-F494E4275098}" dt="2021-04-14T13:57:06.652" v="906" actId="20577"/>
          <ac:spMkLst>
            <pc:docMk/>
            <pc:sldMk cId="1070911352" sldId="278"/>
            <ac:spMk id="2" creationId="{73608199-0808-4B1E-9BA3-AEEFBFF390B4}"/>
          </ac:spMkLst>
        </pc:spChg>
        <pc:spChg chg="mod">
          <ac:chgData name="Ashly Ajith - AM.EN.P2ARI20023" userId="S::amenp2ari20023@am.students.amrita.edu::12eb52c8-de14-4ba3-bfbb-5d1b410f9b4a" providerId="AD" clId="Web-{8729BE9F-A085-0000-8501-F494E4275098}" dt="2021-04-14T13:57:38.216" v="910" actId="20577"/>
          <ac:spMkLst>
            <pc:docMk/>
            <pc:sldMk cId="1070911352" sldId="278"/>
            <ac:spMk id="3" creationId="{09BD284E-5CF9-44C0-BA12-C14191B0450E}"/>
          </ac:spMkLst>
        </pc:spChg>
      </pc:sldChg>
      <pc:sldChg chg="add del replId">
        <pc:chgData name="Ashly Ajith - AM.EN.P2ARI20023" userId="S::amenp2ari20023@am.students.amrita.edu::12eb52c8-de14-4ba3-bfbb-5d1b410f9b4a" providerId="AD" clId="Web-{8729BE9F-A085-0000-8501-F494E4275098}" dt="2021-04-14T13:50:48.121" v="843"/>
        <pc:sldMkLst>
          <pc:docMk/>
          <pc:sldMk cId="2933465465" sldId="278"/>
        </pc:sldMkLst>
      </pc:sldChg>
    </pc:docChg>
  </pc:docChgLst>
  <pc:docChgLst>
    <pc:chgData name="Narendra Singh Bisht - AM.EN.P2ARI20043" userId="S::amenp2ari20043@am.students.amrita.edu::3f7236d7-4288-4b56-a874-8f7dedaa4edf" providerId="AD" clId="Web-{CE96A4A0-1942-5EC0-042B-BC8A2B23A31D}"/>
    <pc:docChg chg="addSld delSld modSld sldOrd">
      <pc:chgData name="Narendra Singh Bisht - AM.EN.P2ARI20043" userId="S::amenp2ari20043@am.students.amrita.edu::3f7236d7-4288-4b56-a874-8f7dedaa4edf" providerId="AD" clId="Web-{CE96A4A0-1942-5EC0-042B-BC8A2B23A31D}" dt="2021-04-15T17:51:55.484" v="163"/>
      <pc:docMkLst>
        <pc:docMk/>
      </pc:docMkLst>
      <pc:sldChg chg="ord">
        <pc:chgData name="Narendra Singh Bisht - AM.EN.P2ARI20043" userId="S::amenp2ari20043@am.students.amrita.edu::3f7236d7-4288-4b56-a874-8f7dedaa4edf" providerId="AD" clId="Web-{CE96A4A0-1942-5EC0-042B-BC8A2B23A31D}" dt="2021-04-15T17:05:32.129" v="147"/>
        <pc:sldMkLst>
          <pc:docMk/>
          <pc:sldMk cId="1614695020" sldId="266"/>
        </pc:sldMkLst>
      </pc:sldChg>
      <pc:sldChg chg="ord">
        <pc:chgData name="Narendra Singh Bisht - AM.EN.P2ARI20043" userId="S::amenp2ari20043@am.students.amrita.edu::3f7236d7-4288-4b56-a874-8f7dedaa4edf" providerId="AD" clId="Web-{CE96A4A0-1942-5EC0-042B-BC8A2B23A31D}" dt="2021-04-15T17:51:55.484" v="163"/>
        <pc:sldMkLst>
          <pc:docMk/>
          <pc:sldMk cId="3141773264" sldId="277"/>
        </pc:sldMkLst>
      </pc:sldChg>
      <pc:sldChg chg="modSp del ord addAnim delAnim">
        <pc:chgData name="Narendra Singh Bisht - AM.EN.P2ARI20043" userId="S::amenp2ari20043@am.students.amrita.edu::3f7236d7-4288-4b56-a874-8f7dedaa4edf" providerId="AD" clId="Web-{CE96A4A0-1942-5EC0-042B-BC8A2B23A31D}" dt="2021-04-15T17:03:19.718" v="139"/>
        <pc:sldMkLst>
          <pc:docMk/>
          <pc:sldMk cId="842386170" sldId="285"/>
        </pc:sldMkLst>
        <pc:spChg chg="mod">
          <ac:chgData name="Narendra Singh Bisht - AM.EN.P2ARI20043" userId="S::amenp2ari20043@am.students.amrita.edu::3f7236d7-4288-4b56-a874-8f7dedaa4edf" providerId="AD" clId="Web-{CE96A4A0-1942-5EC0-042B-BC8A2B23A31D}" dt="2021-04-15T17:02:58.936" v="120" actId="20577"/>
          <ac:spMkLst>
            <pc:docMk/>
            <pc:sldMk cId="842386170" sldId="285"/>
            <ac:spMk id="2" creationId="{73608199-0808-4B1E-9BA3-AEEFBFF390B4}"/>
          </ac:spMkLst>
        </pc:spChg>
        <pc:spChg chg="mod">
          <ac:chgData name="Narendra Singh Bisht - AM.EN.P2ARI20043" userId="S::amenp2ari20043@am.students.amrita.edu::3f7236d7-4288-4b56-a874-8f7dedaa4edf" providerId="AD" clId="Web-{CE96A4A0-1942-5EC0-042B-BC8A2B23A31D}" dt="2021-04-15T17:01:44.824" v="92" actId="20577"/>
          <ac:spMkLst>
            <pc:docMk/>
            <pc:sldMk cId="842386170" sldId="285"/>
            <ac:spMk id="3" creationId="{09BD284E-5CF9-44C0-BA12-C14191B0450E}"/>
          </ac:spMkLst>
        </pc:spChg>
      </pc:sldChg>
      <pc:sldChg chg="modSp del ord">
        <pc:chgData name="Narendra Singh Bisht - AM.EN.P2ARI20043" userId="S::amenp2ari20043@am.students.amrita.edu::3f7236d7-4288-4b56-a874-8f7dedaa4edf" providerId="AD" clId="Web-{CE96A4A0-1942-5EC0-042B-BC8A2B23A31D}" dt="2021-04-15T17:03:17.624" v="138"/>
        <pc:sldMkLst>
          <pc:docMk/>
          <pc:sldMk cId="1718650267" sldId="286"/>
        </pc:sldMkLst>
        <pc:spChg chg="mod">
          <ac:chgData name="Narendra Singh Bisht - AM.EN.P2ARI20043" userId="S::amenp2ari20043@am.students.amrita.edu::3f7236d7-4288-4b56-a874-8f7dedaa4edf" providerId="AD" clId="Web-{CE96A4A0-1942-5EC0-042B-BC8A2B23A31D}" dt="2021-04-15T17:02:00.184" v="102" actId="20577"/>
          <ac:spMkLst>
            <pc:docMk/>
            <pc:sldMk cId="1718650267" sldId="286"/>
            <ac:spMk id="3" creationId="{09BD284E-5CF9-44C0-BA12-C14191B0450E}"/>
          </ac:spMkLst>
        </pc:spChg>
      </pc:sldChg>
      <pc:sldChg chg="modSp ord">
        <pc:chgData name="Narendra Singh Bisht - AM.EN.P2ARI20043" userId="S::amenp2ari20043@am.students.amrita.edu::3f7236d7-4288-4b56-a874-8f7dedaa4edf" providerId="AD" clId="Web-{CE96A4A0-1942-5EC0-042B-BC8A2B23A31D}" dt="2021-04-15T17:04:02.266" v="145" actId="20577"/>
        <pc:sldMkLst>
          <pc:docMk/>
          <pc:sldMk cId="582317701" sldId="287"/>
        </pc:sldMkLst>
        <pc:spChg chg="mod">
          <ac:chgData name="Narendra Singh Bisht - AM.EN.P2ARI20043" userId="S::amenp2ari20043@am.students.amrita.edu::3f7236d7-4288-4b56-a874-8f7dedaa4edf" providerId="AD" clId="Web-{CE96A4A0-1942-5EC0-042B-BC8A2B23A31D}" dt="2021-04-15T17:03:26.609" v="140" actId="20577"/>
          <ac:spMkLst>
            <pc:docMk/>
            <pc:sldMk cId="582317701" sldId="287"/>
            <ac:spMk id="2" creationId="{73608199-0808-4B1E-9BA3-AEEFBFF390B4}"/>
          </ac:spMkLst>
        </pc:spChg>
        <pc:spChg chg="mod">
          <ac:chgData name="Narendra Singh Bisht - AM.EN.P2ARI20043" userId="S::amenp2ari20043@am.students.amrita.edu::3f7236d7-4288-4b56-a874-8f7dedaa4edf" providerId="AD" clId="Web-{CE96A4A0-1942-5EC0-042B-BC8A2B23A31D}" dt="2021-04-15T17:04:02.266" v="145" actId="20577"/>
          <ac:spMkLst>
            <pc:docMk/>
            <pc:sldMk cId="582317701" sldId="287"/>
            <ac:spMk id="3" creationId="{09BD284E-5CF9-44C0-BA12-C14191B0450E}"/>
          </ac:spMkLst>
        </pc:spChg>
      </pc:sldChg>
      <pc:sldChg chg="del">
        <pc:chgData name="Narendra Singh Bisht - AM.EN.P2ARI20043" userId="S::amenp2ari20043@am.students.amrita.edu::3f7236d7-4288-4b56-a874-8f7dedaa4edf" providerId="AD" clId="Web-{CE96A4A0-1942-5EC0-042B-BC8A2B23A31D}" dt="2021-04-15T17:04:45.846" v="146"/>
        <pc:sldMkLst>
          <pc:docMk/>
          <pc:sldMk cId="3941742734" sldId="288"/>
        </pc:sldMkLst>
      </pc:sldChg>
      <pc:sldChg chg="ord">
        <pc:chgData name="Narendra Singh Bisht - AM.EN.P2ARI20043" userId="S::amenp2ari20043@am.students.amrita.edu::3f7236d7-4288-4b56-a874-8f7dedaa4edf" providerId="AD" clId="Web-{CE96A4A0-1942-5EC0-042B-BC8A2B23A31D}" dt="2021-04-15T16:50:48.897" v="0"/>
        <pc:sldMkLst>
          <pc:docMk/>
          <pc:sldMk cId="1962837304" sldId="291"/>
        </pc:sldMkLst>
      </pc:sldChg>
      <pc:sldChg chg="modSp">
        <pc:chgData name="Narendra Singh Bisht - AM.EN.P2ARI20043" userId="S::amenp2ari20043@am.students.amrita.edu::3f7236d7-4288-4b56-a874-8f7dedaa4edf" providerId="AD" clId="Web-{CE96A4A0-1942-5EC0-042B-BC8A2B23A31D}" dt="2021-04-15T17:51:33.250" v="160" actId="20577"/>
        <pc:sldMkLst>
          <pc:docMk/>
          <pc:sldMk cId="1551740510" sldId="292"/>
        </pc:sldMkLst>
        <pc:spChg chg="mod">
          <ac:chgData name="Narendra Singh Bisht - AM.EN.P2ARI20043" userId="S::amenp2ari20043@am.students.amrita.edu::3f7236d7-4288-4b56-a874-8f7dedaa4edf" providerId="AD" clId="Web-{CE96A4A0-1942-5EC0-042B-BC8A2B23A31D}" dt="2021-04-15T17:50:54.233" v="156" actId="20577"/>
          <ac:spMkLst>
            <pc:docMk/>
            <pc:sldMk cId="1551740510" sldId="292"/>
            <ac:spMk id="3" creationId="{42DFDD26-21AC-49C8-8AEB-239ABAFD9B82}"/>
          </ac:spMkLst>
        </pc:spChg>
        <pc:spChg chg="mod">
          <ac:chgData name="Narendra Singh Bisht - AM.EN.P2ARI20043" userId="S::amenp2ari20043@am.students.amrita.edu::3f7236d7-4288-4b56-a874-8f7dedaa4edf" providerId="AD" clId="Web-{CE96A4A0-1942-5EC0-042B-BC8A2B23A31D}" dt="2021-04-15T17:51:33.250" v="160" actId="20577"/>
          <ac:spMkLst>
            <pc:docMk/>
            <pc:sldMk cId="1551740510" sldId="292"/>
            <ac:spMk id="4" creationId="{F84FD8AD-458F-47E4-B376-BD6D354977C3}"/>
          </ac:spMkLst>
        </pc:spChg>
      </pc:sldChg>
      <pc:sldChg chg="modSp">
        <pc:chgData name="Narendra Singh Bisht - AM.EN.P2ARI20043" userId="S::amenp2ari20043@am.students.amrita.edu::3f7236d7-4288-4b56-a874-8f7dedaa4edf" providerId="AD" clId="Web-{CE96A4A0-1942-5EC0-042B-BC8A2B23A31D}" dt="2021-04-15T16:56:15.955" v="20" actId="20577"/>
        <pc:sldMkLst>
          <pc:docMk/>
          <pc:sldMk cId="850886743" sldId="293"/>
        </pc:sldMkLst>
        <pc:spChg chg="mod">
          <ac:chgData name="Narendra Singh Bisht - AM.EN.P2ARI20043" userId="S::amenp2ari20043@am.students.amrita.edu::3f7236d7-4288-4b56-a874-8f7dedaa4edf" providerId="AD" clId="Web-{CE96A4A0-1942-5EC0-042B-BC8A2B23A31D}" dt="2021-04-15T16:56:15.955" v="20" actId="20577"/>
          <ac:spMkLst>
            <pc:docMk/>
            <pc:sldMk cId="850886743" sldId="293"/>
            <ac:spMk id="2" creationId="{73608199-0808-4B1E-9BA3-AEEFBFF390B4}"/>
          </ac:spMkLst>
        </pc:spChg>
      </pc:sldChg>
      <pc:sldChg chg="modSp">
        <pc:chgData name="Narendra Singh Bisht - AM.EN.P2ARI20043" userId="S::amenp2ari20043@am.students.amrita.edu::3f7236d7-4288-4b56-a874-8f7dedaa4edf" providerId="AD" clId="Web-{CE96A4A0-1942-5EC0-042B-BC8A2B23A31D}" dt="2021-04-15T16:55:53.813" v="11" actId="20577"/>
        <pc:sldMkLst>
          <pc:docMk/>
          <pc:sldMk cId="3933999053" sldId="294"/>
        </pc:sldMkLst>
        <pc:spChg chg="mod">
          <ac:chgData name="Narendra Singh Bisht - AM.EN.P2ARI20043" userId="S::amenp2ari20043@am.students.amrita.edu::3f7236d7-4288-4b56-a874-8f7dedaa4edf" providerId="AD" clId="Web-{CE96A4A0-1942-5EC0-042B-BC8A2B23A31D}" dt="2021-04-15T16:55:53.813" v="11" actId="20577"/>
          <ac:spMkLst>
            <pc:docMk/>
            <pc:sldMk cId="3933999053" sldId="294"/>
            <ac:spMk id="2" creationId="{73608199-0808-4B1E-9BA3-AEEFBFF390B4}"/>
          </ac:spMkLst>
        </pc:spChg>
      </pc:sldChg>
      <pc:sldChg chg="modSp">
        <pc:chgData name="Narendra Singh Bisht - AM.EN.P2ARI20043" userId="S::amenp2ari20043@am.students.amrita.edu::3f7236d7-4288-4b56-a874-8f7dedaa4edf" providerId="AD" clId="Web-{CE96A4A0-1942-5EC0-042B-BC8A2B23A31D}" dt="2021-04-15T16:55:43.813" v="6" actId="20577"/>
        <pc:sldMkLst>
          <pc:docMk/>
          <pc:sldMk cId="2420194056" sldId="295"/>
        </pc:sldMkLst>
        <pc:spChg chg="mod">
          <ac:chgData name="Narendra Singh Bisht - AM.EN.P2ARI20043" userId="S::amenp2ari20043@am.students.amrita.edu::3f7236d7-4288-4b56-a874-8f7dedaa4edf" providerId="AD" clId="Web-{CE96A4A0-1942-5EC0-042B-BC8A2B23A31D}" dt="2021-04-15T16:55:43.813" v="6" actId="20577"/>
          <ac:spMkLst>
            <pc:docMk/>
            <pc:sldMk cId="2420194056" sldId="295"/>
            <ac:spMk id="2" creationId="{73608199-0808-4B1E-9BA3-AEEFBFF390B4}"/>
          </ac:spMkLst>
        </pc:spChg>
      </pc:sldChg>
      <pc:sldChg chg="modSp">
        <pc:chgData name="Narendra Singh Bisht - AM.EN.P2ARI20043" userId="S::amenp2ari20043@am.students.amrita.edu::3f7236d7-4288-4b56-a874-8f7dedaa4edf" providerId="AD" clId="Web-{CE96A4A0-1942-5EC0-042B-BC8A2B23A31D}" dt="2021-04-15T16:55:47.922" v="8" actId="20577"/>
        <pc:sldMkLst>
          <pc:docMk/>
          <pc:sldMk cId="723270600" sldId="296"/>
        </pc:sldMkLst>
        <pc:spChg chg="mod">
          <ac:chgData name="Narendra Singh Bisht - AM.EN.P2ARI20043" userId="S::amenp2ari20043@am.students.amrita.edu::3f7236d7-4288-4b56-a874-8f7dedaa4edf" providerId="AD" clId="Web-{CE96A4A0-1942-5EC0-042B-BC8A2B23A31D}" dt="2021-04-15T16:55:47.922" v="8" actId="20577"/>
          <ac:spMkLst>
            <pc:docMk/>
            <pc:sldMk cId="723270600" sldId="296"/>
            <ac:spMk id="2" creationId="{73608199-0808-4B1E-9BA3-AEEFBFF390B4}"/>
          </ac:spMkLst>
        </pc:spChg>
      </pc:sldChg>
      <pc:sldChg chg="modSp ord">
        <pc:chgData name="Narendra Singh Bisht - AM.EN.P2ARI20043" userId="S::amenp2ari20043@am.students.amrita.edu::3f7236d7-4288-4b56-a874-8f7dedaa4edf" providerId="AD" clId="Web-{CE96A4A0-1942-5EC0-042B-BC8A2B23A31D}" dt="2021-04-15T17:51:55.484" v="162"/>
        <pc:sldMkLst>
          <pc:docMk/>
          <pc:sldMk cId="3470908846" sldId="297"/>
        </pc:sldMkLst>
        <pc:spChg chg="mod">
          <ac:chgData name="Narendra Singh Bisht - AM.EN.P2ARI20043" userId="S::amenp2ari20043@am.students.amrita.edu::3f7236d7-4288-4b56-a874-8f7dedaa4edf" providerId="AD" clId="Web-{CE96A4A0-1942-5EC0-042B-BC8A2B23A31D}" dt="2021-04-15T16:56:42.643" v="23" actId="20577"/>
          <ac:spMkLst>
            <pc:docMk/>
            <pc:sldMk cId="3470908846" sldId="297"/>
            <ac:spMk id="2" creationId="{73608199-0808-4B1E-9BA3-AEEFBFF390B4}"/>
          </ac:spMkLst>
        </pc:spChg>
      </pc:sldChg>
      <pc:sldChg chg="modSp ord">
        <pc:chgData name="Narendra Singh Bisht - AM.EN.P2ARI20043" userId="S::amenp2ari20043@am.students.amrita.edu::3f7236d7-4288-4b56-a874-8f7dedaa4edf" providerId="AD" clId="Web-{CE96A4A0-1942-5EC0-042B-BC8A2B23A31D}" dt="2021-04-15T17:51:55.484" v="161"/>
        <pc:sldMkLst>
          <pc:docMk/>
          <pc:sldMk cId="1655319416" sldId="298"/>
        </pc:sldMkLst>
        <pc:spChg chg="mod">
          <ac:chgData name="Narendra Singh Bisht - AM.EN.P2ARI20043" userId="S::amenp2ari20043@am.students.amrita.edu::3f7236d7-4288-4b56-a874-8f7dedaa4edf" providerId="AD" clId="Web-{CE96A4A0-1942-5EC0-042B-BC8A2B23A31D}" dt="2021-04-15T16:56:46.331" v="26" actId="20577"/>
          <ac:spMkLst>
            <pc:docMk/>
            <pc:sldMk cId="1655319416" sldId="298"/>
            <ac:spMk id="2" creationId="{73608199-0808-4B1E-9BA3-AEEFBFF390B4}"/>
          </ac:spMkLst>
        </pc:spChg>
      </pc:sldChg>
      <pc:sldChg chg="modSp add replId">
        <pc:chgData name="Narendra Singh Bisht - AM.EN.P2ARI20043" userId="S::amenp2ari20043@am.students.amrita.edu::3f7236d7-4288-4b56-a874-8f7dedaa4edf" providerId="AD" clId="Web-{CE96A4A0-1942-5EC0-042B-BC8A2B23A31D}" dt="2021-04-15T17:03:58.626" v="144" actId="20577"/>
        <pc:sldMkLst>
          <pc:docMk/>
          <pc:sldMk cId="1407353760" sldId="300"/>
        </pc:sldMkLst>
        <pc:spChg chg="mod">
          <ac:chgData name="Narendra Singh Bisht - AM.EN.P2ARI20043" userId="S::amenp2ari20043@am.students.amrita.edu::3f7236d7-4288-4b56-a874-8f7dedaa4edf" providerId="AD" clId="Web-{CE96A4A0-1942-5EC0-042B-BC8A2B23A31D}" dt="2021-04-15T17:00:51.588" v="43" actId="20577"/>
          <ac:spMkLst>
            <pc:docMk/>
            <pc:sldMk cId="1407353760" sldId="300"/>
            <ac:spMk id="2" creationId="{73608199-0808-4B1E-9BA3-AEEFBFF390B4}"/>
          </ac:spMkLst>
        </pc:spChg>
        <pc:spChg chg="mod">
          <ac:chgData name="Narendra Singh Bisht - AM.EN.P2ARI20043" userId="S::amenp2ari20043@am.students.amrita.edu::3f7236d7-4288-4b56-a874-8f7dedaa4edf" providerId="AD" clId="Web-{CE96A4A0-1942-5EC0-042B-BC8A2B23A31D}" dt="2021-04-15T17:03:58.626" v="144" actId="20577"/>
          <ac:spMkLst>
            <pc:docMk/>
            <pc:sldMk cId="1407353760" sldId="300"/>
            <ac:spMk id="3" creationId="{09BD284E-5CF9-44C0-BA12-C14191B045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200" y="1567843"/>
            <a:ext cx="3712224" cy="3714496"/>
          </a:xfrm>
        </p:spPr>
        <p:txBody>
          <a:bodyPr vert="horz" lIns="91440" tIns="45720" rIns="91440" bIns="45720" rtlCol="0" anchor="ctr">
            <a:normAutofit/>
          </a:bodyPr>
          <a:lstStyle/>
          <a:p>
            <a:pPr algn="l"/>
            <a:r>
              <a:rPr lang="en-US" sz="3700" b="1" kern="1200">
                <a:solidFill>
                  <a:schemeClr val="tx1"/>
                </a:solidFill>
                <a:latin typeface="+mj-lt"/>
                <a:ea typeface="+mj-ea"/>
                <a:cs typeface="+mj-cs"/>
              </a:rPr>
              <a:t>A Large-Scale Sentiment Data Classification for Online Reviews Under Apache Spark</a:t>
            </a:r>
            <a:br>
              <a:rPr lang="en-US" sz="3700" b="1" kern="1200">
                <a:solidFill>
                  <a:schemeClr val="tx1"/>
                </a:solidFill>
                <a:latin typeface="+mj-lt"/>
                <a:ea typeface="+mj-ea"/>
                <a:cs typeface="+mj-cs"/>
              </a:rPr>
            </a:br>
            <a:endParaRPr lang="en-US" sz="3700" kern="1200">
              <a:solidFill>
                <a:schemeClr val="tx1"/>
              </a:solidFill>
              <a:latin typeface="+mj-lt"/>
              <a:ea typeface="+mj-ea"/>
              <a:cs typeface="+mj-cs"/>
            </a:endParaRPr>
          </a:p>
        </p:txBody>
      </p:sp>
      <p:grpSp>
        <p:nvGrpSpPr>
          <p:cNvPr id="93"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94"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5"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96"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6209382" y="1837370"/>
            <a:ext cx="3448462" cy="3563630"/>
          </a:xfrm>
        </p:spPr>
        <p:txBody>
          <a:bodyPr vert="horz" lIns="91440" tIns="45720" rIns="91440" bIns="45720" rtlCol="0" anchor="ctr">
            <a:normAutofit fontScale="92500" lnSpcReduction="20000"/>
          </a:bodyPr>
          <a:lstStyle/>
          <a:p>
            <a:r>
              <a:rPr lang="en-US" sz="2800" b="1">
                <a:solidFill>
                  <a:schemeClr val="bg1"/>
                </a:solidFill>
              </a:rPr>
              <a:t>Team 1</a:t>
            </a:r>
            <a:br>
              <a:rPr lang="en-US" sz="2800" b="1"/>
            </a:br>
            <a:endParaRPr lang="en-US" sz="2800" b="1">
              <a:solidFill>
                <a:schemeClr val="bg1"/>
              </a:solidFill>
              <a:cs typeface="Calibri"/>
            </a:endParaRPr>
          </a:p>
          <a:p>
            <a:r>
              <a:rPr lang="en-US" sz="2800">
                <a:solidFill>
                  <a:schemeClr val="bg1"/>
                </a:solidFill>
              </a:rPr>
              <a:t>Ashly Ajith</a:t>
            </a:r>
            <a:endParaRPr lang="en-US" sz="2800">
              <a:solidFill>
                <a:schemeClr val="bg1"/>
              </a:solidFill>
              <a:cs typeface="Calibri"/>
            </a:endParaRPr>
          </a:p>
          <a:p>
            <a:endParaRPr lang="en-US" sz="2800">
              <a:solidFill>
                <a:schemeClr val="bg1"/>
              </a:solidFill>
              <a:cs typeface="Calibri"/>
            </a:endParaRPr>
          </a:p>
          <a:p>
            <a:r>
              <a:rPr lang="en-US" sz="2800">
                <a:solidFill>
                  <a:schemeClr val="bg1"/>
                </a:solidFill>
                <a:ea typeface="+mn-lt"/>
                <a:cs typeface="+mn-lt"/>
              </a:rPr>
              <a:t>Kambhampati </a:t>
            </a:r>
          </a:p>
          <a:p>
            <a:r>
              <a:rPr lang="en-US" sz="2800">
                <a:solidFill>
                  <a:schemeClr val="bg1"/>
                </a:solidFill>
                <a:ea typeface="+mn-lt"/>
                <a:cs typeface="+mn-lt"/>
              </a:rPr>
              <a:t>Mukta</a:t>
            </a:r>
            <a:endParaRPr lang="en-US">
              <a:solidFill>
                <a:schemeClr val="bg1"/>
              </a:solidFill>
            </a:endParaRPr>
          </a:p>
          <a:p>
            <a:endParaRPr lang="en-US" sz="2800">
              <a:solidFill>
                <a:schemeClr val="bg1"/>
              </a:solidFill>
            </a:endParaRPr>
          </a:p>
          <a:p>
            <a:r>
              <a:rPr lang="en-US" sz="2800">
                <a:solidFill>
                  <a:schemeClr val="bg1"/>
                </a:solidFill>
              </a:rPr>
              <a:t>Narendra Singh </a:t>
            </a:r>
          </a:p>
          <a:p>
            <a:r>
              <a:rPr lang="en-US" sz="2800">
                <a:solidFill>
                  <a:schemeClr val="bg1"/>
                </a:solidFill>
              </a:rPr>
              <a:t>Bisht</a:t>
            </a:r>
            <a:endParaRPr lang="en-US" sz="2800">
              <a:solidFill>
                <a:schemeClr val="bg1"/>
              </a:solidFill>
              <a:cs typeface="Calibri"/>
            </a:endParaRPr>
          </a:p>
          <a:p>
            <a:endParaRPr lang="en-US" sz="2800">
              <a:solidFill>
                <a:schemeClr val="bg1"/>
              </a:solidFill>
            </a:endParaRPr>
          </a:p>
          <a:p>
            <a:endParaRPr lang="en-US" sz="2800">
              <a:solidFill>
                <a:schemeClr val="bg1"/>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Dataset</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endParaRPr lang="en-US" sz="2400">
              <a:ea typeface="+mn-lt"/>
              <a:cs typeface="+mn-lt"/>
            </a:endParaRPr>
          </a:p>
          <a:p>
            <a:pPr marL="0" indent="0">
              <a:buNone/>
            </a:pPr>
            <a:r>
              <a:rPr lang="en-US" sz="2400">
                <a:ea typeface="+mn-lt"/>
                <a:cs typeface="+mn-lt"/>
              </a:rPr>
              <a:t>The data set used for experiments is the Amazon review polarity dataset.</a:t>
            </a:r>
            <a:endParaRPr lang="en-US">
              <a:cs typeface="Calibri" panose="020F0502020204030204"/>
            </a:endParaRPr>
          </a:p>
          <a:p>
            <a:r>
              <a:rPr lang="en-US" sz="2400">
                <a:ea typeface="+mn-lt"/>
                <a:cs typeface="+mn-lt"/>
              </a:rPr>
              <a:t>It was constructed by Xiang Zhang from the Amazon reviews dataset that consists of reviews from Amazon, which spans 18 years, including around 35 million reviews up to March 2013.</a:t>
            </a:r>
          </a:p>
          <a:p>
            <a:r>
              <a:rPr lang="en-US" sz="2400">
                <a:ea typeface="+mn-lt"/>
                <a:cs typeface="+mn-lt"/>
              </a:rPr>
              <a:t>It contains 1,800,000 training samples and 200,000 testing samples in each class.*</a:t>
            </a:r>
          </a:p>
          <a:p>
            <a:pPr marL="0" indent="0">
              <a:buNone/>
            </a:pPr>
            <a:endParaRPr lang="en-US" sz="2400">
              <a:ea typeface="+mn-lt"/>
              <a:cs typeface="+mn-lt"/>
            </a:endParaRPr>
          </a:p>
        </p:txBody>
      </p:sp>
    </p:spTree>
    <p:extLst>
      <p:ext uri="{BB962C8B-B14F-4D97-AF65-F5344CB8AC3E}">
        <p14:creationId xmlns:p14="http://schemas.microsoft.com/office/powerpoint/2010/main" val="221607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Data Preprocessing</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pPr marL="0" indent="0">
              <a:buNone/>
            </a:pPr>
            <a:endParaRPr lang="en-US" sz="2400" dirty="0">
              <a:ea typeface="+mn-lt"/>
              <a:cs typeface="+mn-lt"/>
            </a:endParaRPr>
          </a:p>
          <a:p>
            <a:pPr marL="0" indent="0">
              <a:buNone/>
            </a:pPr>
            <a:r>
              <a:rPr lang="en-US" sz="2400" dirty="0">
                <a:ea typeface="+mn-lt"/>
                <a:cs typeface="+mn-lt"/>
              </a:rPr>
              <a:t>The preprocessing is applied to the dataset before passing to the classifier in order to cleanse and prepare it for classification, it involves:</a:t>
            </a:r>
          </a:p>
          <a:p>
            <a:pPr marL="0" indent="0">
              <a:buNone/>
            </a:pPr>
            <a:r>
              <a:rPr lang="en-US" sz="2400" dirty="0">
                <a:ea typeface="+mn-lt"/>
                <a:cs typeface="+mn-lt"/>
              </a:rPr>
              <a:t>1) Removal of Null Reviews</a:t>
            </a:r>
          </a:p>
          <a:p>
            <a:pPr marL="0" indent="0">
              <a:buNone/>
            </a:pPr>
            <a:r>
              <a:rPr lang="en-US" sz="2400" dirty="0">
                <a:ea typeface="+mn-lt"/>
                <a:cs typeface="+mn-lt"/>
              </a:rPr>
              <a:t>2) Tokenization</a:t>
            </a:r>
          </a:p>
          <a:p>
            <a:pPr marL="0" indent="0">
              <a:buNone/>
            </a:pPr>
            <a:r>
              <a:rPr lang="en-US" sz="2400" dirty="0">
                <a:ea typeface="+mn-lt"/>
                <a:cs typeface="+mn-lt"/>
              </a:rPr>
              <a:t>3) Noise Removal</a:t>
            </a:r>
          </a:p>
          <a:p>
            <a:pPr marL="0" indent="0">
              <a:buNone/>
            </a:pPr>
            <a:r>
              <a:rPr lang="en-US" sz="2400" dirty="0">
                <a:ea typeface="+mn-lt"/>
                <a:cs typeface="+mn-lt"/>
              </a:rPr>
              <a:t>4) Stop-words Removal</a:t>
            </a:r>
          </a:p>
          <a:p>
            <a:pPr marL="0" indent="0">
              <a:buNone/>
            </a:pPr>
            <a:endParaRPr lang="en-US" sz="2400" dirty="0">
              <a:cs typeface="Calibri" panose="020F0502020204030204"/>
            </a:endParaRPr>
          </a:p>
        </p:txBody>
      </p:sp>
    </p:spTree>
    <p:extLst>
      <p:ext uri="{BB962C8B-B14F-4D97-AF65-F5344CB8AC3E}">
        <p14:creationId xmlns:p14="http://schemas.microsoft.com/office/powerpoint/2010/main" val="45499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1) </a:t>
            </a:r>
            <a:r>
              <a:rPr lang="en-US" sz="4000" b="1">
                <a:solidFill>
                  <a:schemeClr val="bg1"/>
                </a:solidFill>
                <a:latin typeface="Calibri Light"/>
                <a:cs typeface="Calibri Light"/>
              </a:rPr>
              <a:t>Removal of Null Reviews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pPr marL="0" indent="0">
              <a:buNone/>
            </a:pPr>
            <a:endParaRPr lang="en-US">
              <a:ea typeface="+mn-lt"/>
              <a:cs typeface="+mn-lt"/>
            </a:endParaRPr>
          </a:p>
          <a:p>
            <a:pPr marL="457200" indent="-457200"/>
            <a:r>
              <a:rPr lang="en-IN">
                <a:ea typeface="+mn-lt"/>
                <a:cs typeface="+mn-lt"/>
              </a:rPr>
              <a:t>This includes removing the review that contains a null value.*</a:t>
            </a:r>
            <a:endParaRPr lang="en-IN">
              <a:cs typeface="Calibri" panose="020F0502020204030204"/>
            </a:endParaRPr>
          </a:p>
          <a:p>
            <a:pPr marL="457200" indent="-457200"/>
            <a:r>
              <a:rPr lang="en-IN">
                <a:cs typeface="Calibri" panose="020F0502020204030204"/>
              </a:rPr>
              <a:t>The obtained Amazon Reviews Dataset doesn't have any null reviews.</a:t>
            </a:r>
          </a:p>
          <a:p>
            <a:pPr marL="0" indent="0">
              <a:buNone/>
            </a:pPr>
            <a:endParaRPr lang="en-IN">
              <a:cs typeface="Calibri" panose="020F0502020204030204"/>
            </a:endParaRPr>
          </a:p>
          <a:p>
            <a:pPr marL="0" indent="0">
              <a:buNone/>
            </a:pPr>
            <a:endParaRPr lang="en-US" sz="2400">
              <a:cs typeface="Calibri" panose="020F0502020204030204"/>
            </a:endParaRPr>
          </a:p>
        </p:txBody>
      </p:sp>
    </p:spTree>
    <p:extLst>
      <p:ext uri="{BB962C8B-B14F-4D97-AF65-F5344CB8AC3E}">
        <p14:creationId xmlns:p14="http://schemas.microsoft.com/office/powerpoint/2010/main" val="85088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ea typeface="+mj-lt"/>
                <a:cs typeface="+mj-lt"/>
              </a:rPr>
              <a:t>2) Tokenization</a:t>
            </a:r>
            <a:endParaRPr lang="en-US">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pPr marL="0" indent="0">
              <a:buNone/>
            </a:pPr>
            <a:endParaRPr lang="en-US" dirty="0">
              <a:ea typeface="+mn-lt"/>
              <a:cs typeface="+mn-lt"/>
            </a:endParaRPr>
          </a:p>
          <a:p>
            <a:pPr marL="457200" indent="-457200"/>
            <a:r>
              <a:rPr lang="en-US" sz="2400" dirty="0">
                <a:ea typeface="+mn-lt"/>
                <a:cs typeface="+mn-lt"/>
              </a:rPr>
              <a:t>Tokenization is the process of taking text (such as a sentence) and breaking it into individual terms (usually words). *</a:t>
            </a:r>
            <a:endParaRPr lang="en-US" sz="2400" dirty="0">
              <a:cs typeface="Calibri" panose="020F0502020204030204"/>
            </a:endParaRPr>
          </a:p>
          <a:p>
            <a:pPr marL="457200" indent="-457200"/>
            <a:r>
              <a:rPr lang="en-US" sz="2400" dirty="0">
                <a:ea typeface="+mn-lt"/>
                <a:cs typeface="+mn-lt"/>
              </a:rPr>
              <a:t>A simple Tokenizer class provides this functionality. </a:t>
            </a:r>
            <a:endParaRPr lang="en-US" sz="2400" dirty="0">
              <a:cs typeface="Calibri" panose="020F0502020204030204"/>
            </a:endParaRPr>
          </a:p>
          <a:p>
            <a:pPr marL="457200" indent="-457200"/>
            <a:r>
              <a:rPr lang="en-US" sz="2400" b="1">
                <a:ea typeface="+mn-lt"/>
                <a:cs typeface="+mn-lt"/>
              </a:rPr>
              <a:t>RegexTokenizer</a:t>
            </a:r>
            <a:r>
              <a:rPr lang="en-US" sz="2400">
                <a:ea typeface="+mn-lt"/>
                <a:cs typeface="+mn-lt"/>
              </a:rPr>
              <a:t> allows more advanced tokenization based on regular </a:t>
            </a:r>
            <a:r>
              <a:rPr lang="en-US" sz="2400" dirty="0">
                <a:ea typeface="+mn-lt"/>
                <a:cs typeface="+mn-lt"/>
              </a:rPr>
              <a:t>expression (regex) matching. </a:t>
            </a:r>
          </a:p>
          <a:p>
            <a:pPr marL="457200" indent="-457200"/>
            <a:r>
              <a:rPr lang="en-US" sz="2400" dirty="0">
                <a:ea typeface="+mn-lt"/>
                <a:cs typeface="+mn-lt"/>
              </a:rPr>
              <a:t>The regular expression “\\W” will match anything which is considered a word.</a:t>
            </a:r>
            <a:endParaRPr lang="en-US" sz="2400" dirty="0">
              <a:cs typeface="Calibri" panose="020F0502020204030204"/>
            </a:endParaRPr>
          </a:p>
          <a:p>
            <a:pPr marL="0" indent="0">
              <a:buNone/>
            </a:pPr>
            <a:endParaRPr lang="en-US" sz="2400" dirty="0">
              <a:cs typeface="Calibri" panose="020F0502020204030204"/>
            </a:endParaRPr>
          </a:p>
        </p:txBody>
      </p:sp>
    </p:spTree>
    <p:extLst>
      <p:ext uri="{BB962C8B-B14F-4D97-AF65-F5344CB8AC3E}">
        <p14:creationId xmlns:p14="http://schemas.microsoft.com/office/powerpoint/2010/main" val="242019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3) </a:t>
            </a:r>
            <a:r>
              <a:rPr lang="en-US" sz="4000" b="1" err="1">
                <a:solidFill>
                  <a:schemeClr val="bg1"/>
                </a:solidFill>
                <a:cs typeface="Calibri Light"/>
              </a:rPr>
              <a:t>Stopwords</a:t>
            </a:r>
            <a:r>
              <a:rPr lang="en-US" sz="4000" b="1">
                <a:solidFill>
                  <a:schemeClr val="bg1"/>
                </a:solidFill>
                <a:cs typeface="Calibri Light"/>
              </a:rPr>
              <a:t> Removal</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pPr marL="0" indent="0">
              <a:buNone/>
            </a:pPr>
            <a:endParaRPr lang="en-US" dirty="0">
              <a:ea typeface="+mn-lt"/>
              <a:cs typeface="+mn-lt"/>
            </a:endParaRPr>
          </a:p>
          <a:p>
            <a:r>
              <a:rPr lang="en-US" sz="2400" dirty="0">
                <a:ea typeface="+mn-lt"/>
                <a:cs typeface="+mn-lt"/>
              </a:rPr>
              <a:t>Stop words are words which should be excluded from the input, typically because the words appear frequently and don’t carry as much meaning. *</a:t>
            </a:r>
          </a:p>
          <a:p>
            <a:r>
              <a:rPr lang="en-US" sz="2400" b="1" dirty="0" err="1">
                <a:ea typeface="+mn-lt"/>
                <a:cs typeface="+mn-lt"/>
              </a:rPr>
              <a:t>StopWordsRemover</a:t>
            </a:r>
            <a:r>
              <a:rPr lang="en-US" sz="2400" dirty="0">
                <a:ea typeface="+mn-lt"/>
                <a:cs typeface="+mn-lt"/>
              </a:rPr>
              <a:t> takes as input a sequence of strings (e. g. the output of a Tokenizer) and drops all the stop words from the input sequences.  </a:t>
            </a:r>
          </a:p>
          <a:p>
            <a:pPr marL="0" indent="0">
              <a:buNone/>
            </a:pPr>
            <a:endParaRPr lang="en-US" sz="2400" dirty="0">
              <a:cs typeface="Calibri" panose="020F0502020204030204"/>
            </a:endParaRPr>
          </a:p>
        </p:txBody>
      </p:sp>
    </p:spTree>
    <p:extLst>
      <p:ext uri="{BB962C8B-B14F-4D97-AF65-F5344CB8AC3E}">
        <p14:creationId xmlns:p14="http://schemas.microsoft.com/office/powerpoint/2010/main" val="393399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ea typeface="+mj-lt"/>
                <a:cs typeface="+mj-lt"/>
              </a:rPr>
              <a:t>4) Noise Removal [To Do]</a:t>
            </a:r>
            <a:endParaRPr lang="en-US">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pPr marL="0" indent="0">
              <a:buNone/>
            </a:pPr>
            <a:endParaRPr lang="en-US" sz="2400" dirty="0">
              <a:ea typeface="+mn-lt"/>
              <a:cs typeface="+mn-lt"/>
            </a:endParaRPr>
          </a:p>
          <a:p>
            <a:pPr marL="457200" indent="-457200"/>
            <a:r>
              <a:rPr lang="en-US" sz="2400" dirty="0">
                <a:ea typeface="+mn-lt"/>
                <a:cs typeface="+mn-lt"/>
              </a:rPr>
              <a:t>It encompasses cleaning the text from some irrelevant information which may decrease the performance of the classifier such as numbers, punctuation marks, URL links, and special characters. </a:t>
            </a:r>
          </a:p>
          <a:p>
            <a:pPr marL="0" indent="0">
              <a:buNone/>
            </a:pPr>
            <a:endParaRPr lang="en-US" sz="2400" dirty="0">
              <a:cs typeface="Calibri" panose="020F0502020204030204"/>
            </a:endParaRPr>
          </a:p>
        </p:txBody>
      </p:sp>
    </p:spTree>
    <p:extLst>
      <p:ext uri="{BB962C8B-B14F-4D97-AF65-F5344CB8AC3E}">
        <p14:creationId xmlns:p14="http://schemas.microsoft.com/office/powerpoint/2010/main" val="72327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IN" sz="4000" err="1">
                <a:solidFill>
                  <a:schemeClr val="bg1"/>
                </a:solidFill>
                <a:latin typeface="Calibri"/>
                <a:cs typeface="Calibri"/>
              </a:rPr>
              <a:t>MLlib</a:t>
            </a:r>
            <a:r>
              <a:rPr lang="en-IN" sz="4000">
                <a:solidFill>
                  <a:schemeClr val="bg1"/>
                </a:solidFill>
                <a:latin typeface="Calibri"/>
                <a:cs typeface="Calibri"/>
              </a:rPr>
              <a:t> Terminology</a:t>
            </a:r>
            <a:endParaRPr lang="en-US" sz="4000">
              <a:solidFill>
                <a:schemeClr val="bg1"/>
              </a:solidFill>
              <a:ea typeface="+mj-lt"/>
              <a:cs typeface="+mj-lt"/>
            </a:endParaRPr>
          </a:p>
          <a:p>
            <a:endParaRPr lang="en-US" sz="4000" b="1">
              <a:solidFill>
                <a:schemeClr val="bg1"/>
              </a:solidFill>
              <a:cs typeface="Calibri Light"/>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050869"/>
            <a:ext cx="9867525" cy="4794513"/>
          </a:xfrm>
        </p:spPr>
        <p:txBody>
          <a:bodyPr vert="horz" lIns="91440" tIns="45720" rIns="91440" bIns="45720" rtlCol="0" anchor="t">
            <a:normAutofit/>
          </a:bodyPr>
          <a:lstStyle/>
          <a:p>
            <a:pPr marL="0" indent="0">
              <a:buNone/>
            </a:pPr>
            <a:r>
              <a:rPr lang="en-US" sz="2400" b="1" dirty="0">
                <a:ea typeface="+mn-lt"/>
                <a:cs typeface="+mn-lt"/>
              </a:rPr>
              <a:t>1) Transformer</a:t>
            </a:r>
          </a:p>
          <a:p>
            <a:pPr>
              <a:buFont typeface="Arial"/>
              <a:buChar char="•"/>
            </a:pPr>
            <a:r>
              <a:rPr lang="en-US" sz="2400" dirty="0">
                <a:cs typeface="Calibri"/>
              </a:rPr>
              <a:t>It accepts a </a:t>
            </a:r>
            <a:r>
              <a:rPr lang="en-US" sz="2400" dirty="0" err="1">
                <a:cs typeface="Calibri"/>
              </a:rPr>
              <a:t>DataFrame</a:t>
            </a:r>
            <a:r>
              <a:rPr lang="en-US" sz="2400" dirty="0">
                <a:cs typeface="Calibri"/>
              </a:rPr>
              <a:t> as input and returns a new </a:t>
            </a:r>
            <a:r>
              <a:rPr lang="en-US" sz="2400" dirty="0" err="1">
                <a:cs typeface="Calibri"/>
              </a:rPr>
              <a:t>DataFrame</a:t>
            </a:r>
            <a:r>
              <a:rPr lang="en-US" sz="2400" dirty="0">
                <a:cs typeface="Calibri"/>
              </a:rPr>
              <a:t> with one or more columns appended to it. </a:t>
            </a:r>
            <a:endParaRPr lang="en-US" sz="2400" dirty="0">
              <a:ea typeface="+mn-lt"/>
              <a:cs typeface="+mn-lt"/>
            </a:endParaRPr>
          </a:p>
          <a:p>
            <a:pPr>
              <a:buFont typeface="Arial"/>
              <a:buChar char="•"/>
            </a:pPr>
            <a:r>
              <a:rPr lang="en-US" sz="2400" dirty="0">
                <a:cs typeface="Calibri"/>
              </a:rPr>
              <a:t>Transformers do not learn any parameters from your data and simply apply rule-based transformations to either prepare data for model training or generate predictions using a trained </a:t>
            </a:r>
            <a:r>
              <a:rPr lang="en-US" sz="2400" dirty="0" err="1">
                <a:cs typeface="Calibri"/>
              </a:rPr>
              <a:t>MLlib</a:t>
            </a:r>
            <a:r>
              <a:rPr lang="en-US" sz="2400" dirty="0">
                <a:cs typeface="Calibri"/>
              </a:rPr>
              <a:t> model. They have a .transform() method.</a:t>
            </a:r>
            <a:endParaRPr lang="en-US" dirty="0">
              <a:cs typeface="Calibri"/>
            </a:endParaRPr>
          </a:p>
          <a:p>
            <a:pPr marL="0" indent="0">
              <a:buNone/>
            </a:pPr>
            <a:endParaRPr lang="en-US" dirty="0">
              <a:cs typeface="Calibri"/>
            </a:endParaRPr>
          </a:p>
          <a:p>
            <a:pPr marL="0" indent="0">
              <a:buNone/>
            </a:pPr>
            <a:r>
              <a:rPr lang="en-US" sz="2400" b="1" dirty="0">
                <a:cs typeface="Calibri"/>
              </a:rPr>
              <a:t>2) Estimator</a:t>
            </a:r>
          </a:p>
          <a:p>
            <a:pPr>
              <a:buFont typeface="Arial"/>
              <a:buChar char="•"/>
            </a:pPr>
            <a:r>
              <a:rPr lang="en-US" sz="2400" dirty="0">
                <a:cs typeface="Calibri"/>
              </a:rPr>
              <a:t>Learns (or “fits”) parameters from your Data Frame via a .fit() method </a:t>
            </a:r>
            <a:endParaRPr lang="en-US" sz="2400" dirty="0">
              <a:ea typeface="+mn-lt"/>
              <a:cs typeface="+mn-lt"/>
            </a:endParaRPr>
          </a:p>
          <a:p>
            <a:pPr>
              <a:buFont typeface="Arial"/>
              <a:buChar char="•"/>
            </a:pPr>
            <a:r>
              <a:rPr lang="en-US" sz="2400" dirty="0">
                <a:cs typeface="Calibri"/>
              </a:rPr>
              <a:t>It also returns a Model, which is a transformer.</a:t>
            </a:r>
            <a:endParaRPr lang="en-US" dirty="0"/>
          </a:p>
        </p:txBody>
      </p:sp>
    </p:spTree>
    <p:extLst>
      <p:ext uri="{BB962C8B-B14F-4D97-AF65-F5344CB8AC3E}">
        <p14:creationId xmlns:p14="http://schemas.microsoft.com/office/powerpoint/2010/main" val="140735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endParaRPr lang="en-US" sz="4000" b="1">
              <a:solidFill>
                <a:schemeClr val="bg1"/>
              </a:solidFill>
              <a:cs typeface="Calibri Light"/>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pPr marL="0" indent="0">
              <a:buNone/>
            </a:pPr>
            <a:r>
              <a:rPr lang="en-US" sz="2400" b="1" dirty="0">
                <a:ea typeface="+mn-lt"/>
                <a:cs typeface="+mn-lt"/>
              </a:rPr>
              <a:t>3) Pipeline</a:t>
            </a:r>
          </a:p>
          <a:p>
            <a:r>
              <a:rPr lang="en-US" sz="2400" dirty="0">
                <a:ea typeface="+mn-lt"/>
                <a:cs typeface="+mn-lt"/>
              </a:rPr>
              <a:t>It Organizes a series of transformers and estimators into a single model. </a:t>
            </a:r>
            <a:endParaRPr lang="en-US" dirty="0">
              <a:ea typeface="+mn-lt"/>
              <a:cs typeface="+mn-lt"/>
            </a:endParaRPr>
          </a:p>
          <a:p>
            <a:r>
              <a:rPr lang="en-US" sz="2400" dirty="0">
                <a:ea typeface="+mn-lt"/>
                <a:cs typeface="+mn-lt"/>
              </a:rPr>
              <a:t>While pipelines themselves are estimators, the output of </a:t>
            </a:r>
            <a:r>
              <a:rPr lang="en-US" sz="2400" dirty="0" err="1">
                <a:ea typeface="+mn-lt"/>
                <a:cs typeface="+mn-lt"/>
              </a:rPr>
              <a:t>pipeline.fit</a:t>
            </a:r>
            <a:r>
              <a:rPr lang="en-US" sz="2400" dirty="0">
                <a:ea typeface="+mn-lt"/>
                <a:cs typeface="+mn-lt"/>
              </a:rPr>
              <a:t>() returns a Pipe </a:t>
            </a:r>
            <a:r>
              <a:rPr lang="en-US" sz="2400" dirty="0" err="1">
                <a:ea typeface="+mn-lt"/>
                <a:cs typeface="+mn-lt"/>
              </a:rPr>
              <a:t>lineModel</a:t>
            </a:r>
            <a:r>
              <a:rPr lang="en-US" sz="2400" dirty="0">
                <a:ea typeface="+mn-lt"/>
                <a:cs typeface="+mn-lt"/>
              </a:rPr>
              <a:t>, a transformer. </a:t>
            </a:r>
            <a:endParaRPr lang="en-US" dirty="0">
              <a:cs typeface="Calibri" panose="020F0502020204030204"/>
            </a:endParaRPr>
          </a:p>
          <a:p>
            <a:r>
              <a:rPr lang="en-US" sz="2400" dirty="0">
                <a:cs typeface="Calibri" panose="020F0502020204030204"/>
              </a:rPr>
              <a:t>It is </a:t>
            </a:r>
            <a:r>
              <a:rPr lang="en-US" sz="2400" dirty="0">
                <a:ea typeface="+mn-lt"/>
                <a:cs typeface="+mn-lt"/>
              </a:rPr>
              <a:t>a direct channel for information.</a:t>
            </a:r>
            <a:endParaRPr lang="en-US" sz="2400" dirty="0">
              <a:cs typeface="Calibri" panose="020F0502020204030204"/>
            </a:endParaRPr>
          </a:p>
          <a:p>
            <a:pPr marL="0" indent="0">
              <a:buNone/>
            </a:pPr>
            <a:endParaRPr lang="en-US" sz="2400" dirty="0">
              <a:cs typeface="Calibri" panose="020F0502020204030204"/>
            </a:endParaRPr>
          </a:p>
        </p:txBody>
      </p:sp>
    </p:spTree>
    <p:extLst>
      <p:ext uri="{BB962C8B-B14F-4D97-AF65-F5344CB8AC3E}">
        <p14:creationId xmlns:p14="http://schemas.microsoft.com/office/powerpoint/2010/main" val="58231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latin typeface="Calibri"/>
                <a:cs typeface="Calibri"/>
              </a:rPr>
              <a:t>Feature extraction</a:t>
            </a:r>
            <a:endParaRPr lang="en-US" sz="4000" b="1" dirty="0">
              <a:solidFill>
                <a:schemeClr val="bg1"/>
              </a:solidFill>
              <a:ea typeface="+mj-lt"/>
              <a:cs typeface="+mj-lt"/>
            </a:endParaRPr>
          </a:p>
          <a:p>
            <a:endParaRPr lang="en-US" sz="4000" b="1" dirty="0">
              <a:solidFill>
                <a:schemeClr val="bg1"/>
              </a:solidFill>
              <a:cs typeface="Calibri Light"/>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pPr marL="0" indent="0">
              <a:buNone/>
            </a:pPr>
            <a:endParaRPr lang="en-US" sz="2400" dirty="0">
              <a:ea typeface="+mn-lt"/>
              <a:cs typeface="+mn-lt"/>
            </a:endParaRPr>
          </a:p>
          <a:p>
            <a:r>
              <a:rPr lang="en-US" sz="2400" dirty="0">
                <a:ea typeface="+mn-lt"/>
                <a:cs typeface="+mn-lt"/>
              </a:rPr>
              <a:t>The data needs to be represented in a format that suitable for the classifier to deal with, so the text is converted into a feature vector.</a:t>
            </a:r>
          </a:p>
          <a:p>
            <a:r>
              <a:rPr lang="en-US" sz="2400" dirty="0">
                <a:ea typeface="+mn-lt"/>
                <a:cs typeface="+mn-lt"/>
              </a:rPr>
              <a:t>The Term Frequency-Inverse Document Frequency (TF/IDF) is used, where term frequency (TF) is the number of times that a word or term occurs in a text or review and the inverse document frequency (IDF) is a measure of how much information the word provides whether the term is common or rare across all documents.</a:t>
            </a:r>
          </a:p>
          <a:p>
            <a:pPr marL="0" indent="0">
              <a:buNone/>
            </a:pPr>
            <a:endParaRPr lang="en-US" dirty="0">
              <a:cs typeface="Calibri" panose="020F0502020204030204"/>
            </a:endParaRPr>
          </a:p>
          <a:p>
            <a:pPr marL="0" indent="0">
              <a:buNone/>
            </a:pPr>
            <a:endParaRPr lang="en-US" sz="2400" dirty="0">
              <a:cs typeface="Calibri" panose="020F0502020204030204"/>
            </a:endParaRPr>
          </a:p>
        </p:txBody>
      </p:sp>
    </p:spTree>
    <p:extLst>
      <p:ext uri="{BB962C8B-B14F-4D97-AF65-F5344CB8AC3E}">
        <p14:creationId xmlns:p14="http://schemas.microsoft.com/office/powerpoint/2010/main" val="314177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latin typeface="Calibri"/>
                <a:cs typeface="Calibri"/>
              </a:rPr>
              <a:t>1) TF</a:t>
            </a:r>
            <a:endParaRPr lang="en-US" sz="4000">
              <a:solidFill>
                <a:schemeClr val="bg1"/>
              </a:solidFill>
              <a:ea typeface="+mj-lt"/>
              <a:cs typeface="+mj-lt"/>
            </a:endParaRPr>
          </a:p>
          <a:p>
            <a:endParaRPr lang="en-US" sz="4000" b="1">
              <a:solidFill>
                <a:schemeClr val="bg1"/>
              </a:solidFill>
              <a:cs typeface="Calibri Light"/>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pPr marL="0" indent="0">
              <a:buNone/>
            </a:pPr>
            <a:endParaRPr lang="en-US" sz="2400">
              <a:ea typeface="+mn-lt"/>
              <a:cs typeface="+mn-lt"/>
            </a:endParaRPr>
          </a:p>
          <a:p>
            <a:r>
              <a:rPr lang="en-US" sz="2400" b="1">
                <a:ea typeface="+mn-lt"/>
                <a:cs typeface="+mn-lt"/>
              </a:rPr>
              <a:t>HashingTF</a:t>
            </a:r>
            <a:r>
              <a:rPr lang="en-US" sz="2400">
                <a:ea typeface="+mn-lt"/>
                <a:cs typeface="+mn-lt"/>
              </a:rPr>
              <a:t> is a Transformer used to generate the term frequency vectors.</a:t>
            </a:r>
          </a:p>
          <a:p>
            <a:r>
              <a:rPr lang="en-US" sz="2400">
                <a:ea typeface="+mn-lt"/>
                <a:cs typeface="+mn-lt"/>
              </a:rPr>
              <a:t>It takes sets of terms and converts those sets into fixed-length feature vectors. In text processing, a “set of terms” might be a bag of words. HashingTF utilizes the hashing trick. </a:t>
            </a:r>
          </a:p>
          <a:p>
            <a:r>
              <a:rPr lang="en-US" sz="2400">
                <a:ea typeface="+mn-lt"/>
                <a:cs typeface="+mn-lt"/>
              </a:rPr>
              <a:t>A raw feature is mapped into an index (term) by applying a hash function.</a:t>
            </a:r>
          </a:p>
          <a:p>
            <a:r>
              <a:rPr lang="en-US" sz="2400">
                <a:ea typeface="+mn-lt"/>
                <a:cs typeface="+mn-lt"/>
              </a:rPr>
              <a:t>Then term frequencies are calculated based on the mapped indices.</a:t>
            </a:r>
            <a:endParaRPr lang="en-US" sz="2400">
              <a:cs typeface="Calibri" panose="020F0502020204030204"/>
            </a:endParaRPr>
          </a:p>
          <a:p>
            <a:pPr marL="0" indent="0">
              <a:buNone/>
            </a:pPr>
            <a:endParaRPr lang="en-US">
              <a:cs typeface="Calibri" panose="020F0502020204030204"/>
            </a:endParaRPr>
          </a:p>
          <a:p>
            <a:pPr marL="0" indent="0">
              <a:buNone/>
            </a:pPr>
            <a:endParaRPr lang="en-US" sz="2400">
              <a:cs typeface="Calibri" panose="020F0502020204030204"/>
            </a:endParaRPr>
          </a:p>
        </p:txBody>
      </p:sp>
    </p:spTree>
    <p:extLst>
      <p:ext uri="{BB962C8B-B14F-4D97-AF65-F5344CB8AC3E}">
        <p14:creationId xmlns:p14="http://schemas.microsoft.com/office/powerpoint/2010/main" val="34709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57290-3A31-4B2D-AE49-96D8D5691F40}"/>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Overview</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DFDD26-21AC-49C8-8AEB-239ABAFD9B82}"/>
              </a:ext>
            </a:extLst>
          </p:cNvPr>
          <p:cNvSpPr>
            <a:spLocks noGrp="1"/>
          </p:cNvSpPr>
          <p:nvPr>
            <p:ph idx="1"/>
          </p:nvPr>
        </p:nvSpPr>
        <p:spPr>
          <a:xfrm>
            <a:off x="1155548" y="1942177"/>
            <a:ext cx="4620977" cy="4689868"/>
          </a:xfrm>
        </p:spPr>
        <p:txBody>
          <a:bodyPr vert="horz" lIns="91440" tIns="45720" rIns="91440" bIns="45720" rtlCol="0" anchor="t">
            <a:normAutofit/>
          </a:bodyPr>
          <a:lstStyle/>
          <a:p>
            <a:endParaRPr lang="en-US" sz="2400" b="1">
              <a:ea typeface="+mn-lt"/>
              <a:cs typeface="+mn-lt"/>
            </a:endParaRPr>
          </a:p>
          <a:p>
            <a:pPr>
              <a:buFont typeface="Courier New" panose="020B0604020202020204" pitchFamily="34" charset="0"/>
              <a:buChar char="o"/>
            </a:pPr>
            <a:r>
              <a:rPr lang="en-US" sz="2400">
                <a:ea typeface="+mn-lt"/>
                <a:cs typeface="+mn-lt"/>
              </a:rPr>
              <a:t>About the paper</a:t>
            </a:r>
            <a:endParaRPr lang="en-US" sz="2400">
              <a:cs typeface="Calibri" panose="020F0502020204030204"/>
            </a:endParaRPr>
          </a:p>
          <a:p>
            <a:pPr>
              <a:buFont typeface="Courier New" panose="020B0604020202020204" pitchFamily="34" charset="0"/>
              <a:buChar char="o"/>
            </a:pPr>
            <a:r>
              <a:rPr lang="en-US" sz="2400">
                <a:cs typeface="Calibri" panose="020F0502020204030204"/>
              </a:rPr>
              <a:t>Problem Statement &amp; Motivation</a:t>
            </a:r>
          </a:p>
          <a:p>
            <a:pPr>
              <a:buFont typeface="Courier New" panose="020B0604020202020204" pitchFamily="34" charset="0"/>
              <a:buChar char="o"/>
            </a:pPr>
            <a:r>
              <a:rPr lang="en-US" sz="2400">
                <a:cs typeface="Calibri" panose="020F0502020204030204"/>
              </a:rPr>
              <a:t>Solution Overview</a:t>
            </a:r>
          </a:p>
          <a:p>
            <a:pPr>
              <a:buFont typeface="Courier New" panose="020B0604020202020204" pitchFamily="34" charset="0"/>
              <a:buChar char="o"/>
            </a:pPr>
            <a:r>
              <a:rPr lang="en-US" sz="2400">
                <a:cs typeface="Calibri" panose="020F0502020204030204"/>
              </a:rPr>
              <a:t>Relation to CBDA</a:t>
            </a:r>
            <a:endParaRPr lang="en-US">
              <a:cs typeface="Calibri" panose="020F0502020204030204"/>
            </a:endParaRPr>
          </a:p>
          <a:p>
            <a:pPr>
              <a:buFont typeface="Courier New" panose="020B0604020202020204" pitchFamily="34" charset="0"/>
              <a:buChar char="o"/>
            </a:pPr>
            <a:r>
              <a:rPr lang="en-US" sz="2400">
                <a:cs typeface="Calibri" panose="020F0502020204030204"/>
              </a:rPr>
              <a:t>Technology Stack</a:t>
            </a:r>
          </a:p>
          <a:p>
            <a:pPr>
              <a:buFont typeface="Courier New" panose="020B0604020202020204" pitchFamily="34" charset="0"/>
              <a:buChar char="o"/>
            </a:pPr>
            <a:r>
              <a:rPr lang="en-US" sz="2400">
                <a:cs typeface="Calibri" panose="020F0502020204030204"/>
              </a:rPr>
              <a:t>Proposed Approach</a:t>
            </a:r>
          </a:p>
          <a:p>
            <a:pPr>
              <a:buFont typeface="Courier New" panose="020B0604020202020204" pitchFamily="34" charset="0"/>
              <a:buChar char="o"/>
            </a:pPr>
            <a:r>
              <a:rPr lang="en-US" sz="2400">
                <a:cs typeface="Calibri" panose="020F0502020204030204"/>
              </a:rPr>
              <a:t>Dataset</a:t>
            </a:r>
            <a:endParaRPr lang="en-US">
              <a:cs typeface="Calibri" panose="020F0502020204030204"/>
            </a:endParaRPr>
          </a:p>
          <a:p>
            <a:pPr>
              <a:buFont typeface="Courier New" panose="020B0604020202020204" pitchFamily="34" charset="0"/>
              <a:buChar char="o"/>
            </a:pPr>
            <a:r>
              <a:rPr lang="en-US" sz="2400">
                <a:cs typeface="Calibri" panose="020F0502020204030204"/>
              </a:rPr>
              <a:t>Data</a:t>
            </a:r>
            <a:r>
              <a:rPr lang="en-US" sz="2400">
                <a:ea typeface="+mn-lt"/>
                <a:cs typeface="+mn-lt"/>
              </a:rPr>
              <a:t> Processing</a:t>
            </a:r>
            <a:endParaRPr lang="en-US">
              <a:cs typeface="Calibri"/>
            </a:endParaRPr>
          </a:p>
          <a:p>
            <a:pPr>
              <a:buFont typeface="Courier New" panose="020B0604020202020204" pitchFamily="34" charset="0"/>
              <a:buChar char="o"/>
            </a:pPr>
            <a:r>
              <a:rPr lang="en-US" sz="2400">
                <a:ea typeface="+mn-lt"/>
                <a:cs typeface="+mn-lt"/>
              </a:rPr>
              <a:t>MLlib Terminology</a:t>
            </a:r>
          </a:p>
          <a:p>
            <a:pPr marL="0" indent="0">
              <a:buNone/>
            </a:pPr>
            <a:endParaRPr lang="en-US" sz="2400">
              <a:cs typeface="Calibri" panose="020F0502020204030204"/>
            </a:endParaRPr>
          </a:p>
          <a:p>
            <a:endParaRPr lang="en-US" sz="2400">
              <a:cs typeface="Calibri" panose="020F0502020204030204"/>
            </a:endParaRPr>
          </a:p>
        </p:txBody>
      </p:sp>
      <p:sp>
        <p:nvSpPr>
          <p:cNvPr id="4" name="Content Placeholder 2">
            <a:extLst>
              <a:ext uri="{FF2B5EF4-FFF2-40B4-BE49-F238E27FC236}">
                <a16:creationId xmlns:a16="http://schemas.microsoft.com/office/drawing/2014/main" id="{F84FD8AD-458F-47E4-B376-BD6D354977C3}"/>
              </a:ext>
            </a:extLst>
          </p:cNvPr>
          <p:cNvSpPr txBox="1">
            <a:spLocks/>
          </p:cNvSpPr>
          <p:nvPr/>
        </p:nvSpPr>
        <p:spPr>
          <a:xfrm>
            <a:off x="6514948" y="1946410"/>
            <a:ext cx="4620977" cy="45311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B0604020202020204" pitchFamily="34" charset="0"/>
              <a:buChar char="o"/>
            </a:pPr>
            <a:endParaRPr lang="en-US" sz="2400">
              <a:ea typeface="+mn-lt"/>
              <a:cs typeface="+mn-lt"/>
            </a:endParaRPr>
          </a:p>
          <a:p>
            <a:pPr>
              <a:buFont typeface="Courier New" panose="020B0604020202020204" pitchFamily="34" charset="0"/>
              <a:buChar char="o"/>
            </a:pPr>
            <a:r>
              <a:rPr lang="en-US" sz="2400">
                <a:ea typeface="+mn-lt"/>
                <a:cs typeface="+mn-lt"/>
              </a:rPr>
              <a:t>Feature Extraction</a:t>
            </a:r>
            <a:endParaRPr lang="en-US">
              <a:cs typeface="Calibri"/>
            </a:endParaRPr>
          </a:p>
          <a:p>
            <a:pPr>
              <a:buFont typeface="Courier New" panose="020B0604020202020204" pitchFamily="34" charset="0"/>
              <a:buChar char="o"/>
            </a:pPr>
            <a:r>
              <a:rPr lang="en-US" sz="2400">
                <a:cs typeface="Calibri" panose="020F0502020204030204"/>
              </a:rPr>
              <a:t>ML Algorithms</a:t>
            </a:r>
          </a:p>
          <a:p>
            <a:pPr lvl="1"/>
            <a:r>
              <a:rPr lang="en-US">
                <a:cs typeface="Calibri" panose="020F0502020204030204"/>
              </a:rPr>
              <a:t>Logistic Regression</a:t>
            </a:r>
          </a:p>
          <a:p>
            <a:pPr lvl="1"/>
            <a:r>
              <a:rPr lang="en-US">
                <a:cs typeface="Calibri" panose="020F0502020204030204"/>
              </a:rPr>
              <a:t>Naïve Bayes</a:t>
            </a:r>
          </a:p>
          <a:p>
            <a:pPr lvl="1"/>
            <a:r>
              <a:rPr lang="en-US">
                <a:cs typeface="Calibri" panose="020F0502020204030204"/>
              </a:rPr>
              <a:t>Support Vector Machine</a:t>
            </a:r>
          </a:p>
          <a:p>
            <a:pPr>
              <a:buFont typeface="Courier New" panose="020B0604020202020204" pitchFamily="34" charset="0"/>
              <a:buChar char="o"/>
            </a:pPr>
            <a:r>
              <a:rPr lang="en-US" sz="2400">
                <a:cs typeface="Calibri" panose="020F0502020204030204"/>
              </a:rPr>
              <a:t>Observations</a:t>
            </a:r>
          </a:p>
          <a:p>
            <a:pPr>
              <a:buFont typeface="Courier New" panose="020B0604020202020204" pitchFamily="34" charset="0"/>
              <a:buChar char="o"/>
            </a:pPr>
            <a:r>
              <a:rPr lang="en-US" sz="2400">
                <a:cs typeface="Calibri" panose="020F0502020204030204"/>
              </a:rPr>
              <a:t>Conclusion</a:t>
            </a:r>
          </a:p>
          <a:p>
            <a:pPr>
              <a:buFont typeface="Courier New" panose="020B0604020202020204" pitchFamily="34" charset="0"/>
              <a:buChar char="o"/>
            </a:pPr>
            <a:r>
              <a:rPr lang="en-US" sz="2400">
                <a:cs typeface="Calibri" panose="020F0502020204030204"/>
              </a:rPr>
              <a:t>Next Steps …</a:t>
            </a:r>
          </a:p>
          <a:p>
            <a:endParaRPr lang="en-US" sz="2400">
              <a:cs typeface="Calibri" panose="020F0502020204030204"/>
            </a:endParaRPr>
          </a:p>
          <a:p>
            <a:endParaRPr lang="en-US" sz="2400">
              <a:cs typeface="Calibri" panose="020F0502020204030204"/>
            </a:endParaRPr>
          </a:p>
          <a:p>
            <a:endParaRPr lang="en-US" sz="2400">
              <a:cs typeface="Calibri" panose="020F0502020204030204"/>
            </a:endParaRPr>
          </a:p>
        </p:txBody>
      </p:sp>
    </p:spTree>
    <p:extLst>
      <p:ext uri="{BB962C8B-B14F-4D97-AF65-F5344CB8AC3E}">
        <p14:creationId xmlns:p14="http://schemas.microsoft.com/office/powerpoint/2010/main" val="1551740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latin typeface="Calibri"/>
                <a:cs typeface="Calibri"/>
              </a:rPr>
              <a:t>2) IDF</a:t>
            </a:r>
            <a:endParaRPr lang="en-US" sz="4000">
              <a:solidFill>
                <a:schemeClr val="bg1"/>
              </a:solidFill>
              <a:ea typeface="+mj-lt"/>
              <a:cs typeface="+mj-lt"/>
            </a:endParaRPr>
          </a:p>
          <a:p>
            <a:endParaRPr lang="en-US" sz="4000" b="1">
              <a:solidFill>
                <a:schemeClr val="bg1"/>
              </a:solidFill>
              <a:cs typeface="Calibri Light"/>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131079"/>
            <a:ext cx="9880893" cy="4045883"/>
          </a:xfrm>
        </p:spPr>
        <p:txBody>
          <a:bodyPr vert="horz" lIns="91440" tIns="45720" rIns="91440" bIns="45720" rtlCol="0" anchor="t">
            <a:normAutofit/>
          </a:bodyPr>
          <a:lstStyle/>
          <a:p>
            <a:pPr marL="0" indent="0">
              <a:buNone/>
            </a:pPr>
            <a:endParaRPr lang="en-US" sz="2400" dirty="0">
              <a:ea typeface="+mn-lt"/>
              <a:cs typeface="+mn-lt"/>
            </a:endParaRPr>
          </a:p>
          <a:p>
            <a:r>
              <a:rPr lang="en-US" sz="2400" b="1" dirty="0">
                <a:ea typeface="+mn-lt"/>
                <a:cs typeface="+mn-lt"/>
              </a:rPr>
              <a:t>IDF</a:t>
            </a:r>
            <a:r>
              <a:rPr lang="en-US" sz="2400" dirty="0">
                <a:ea typeface="+mn-lt"/>
                <a:cs typeface="+mn-lt"/>
              </a:rPr>
              <a:t> is an Estimator which is fit on a dataset and produces an </a:t>
            </a:r>
            <a:r>
              <a:rPr lang="en-US" sz="2400" dirty="0" err="1">
                <a:ea typeface="+mn-lt"/>
                <a:cs typeface="+mn-lt"/>
              </a:rPr>
              <a:t>IDFModel</a:t>
            </a:r>
            <a:r>
              <a:rPr lang="en-US" sz="2400" dirty="0">
                <a:ea typeface="+mn-lt"/>
                <a:cs typeface="+mn-lt"/>
              </a:rPr>
              <a:t>.</a:t>
            </a:r>
          </a:p>
          <a:p>
            <a:r>
              <a:rPr lang="en-US" sz="2400" dirty="0">
                <a:ea typeface="+mn-lt"/>
                <a:cs typeface="+mn-lt"/>
              </a:rPr>
              <a:t>The </a:t>
            </a:r>
            <a:r>
              <a:rPr lang="en-US" sz="2400" dirty="0" err="1">
                <a:ea typeface="+mn-lt"/>
                <a:cs typeface="+mn-lt"/>
              </a:rPr>
              <a:t>IDFModel</a:t>
            </a:r>
            <a:r>
              <a:rPr lang="en-US" sz="2400" dirty="0">
                <a:ea typeface="+mn-lt"/>
                <a:cs typeface="+mn-lt"/>
              </a:rPr>
              <a:t> takes feature vectors (generally created from </a:t>
            </a:r>
            <a:r>
              <a:rPr lang="en-US" sz="2400" dirty="0" err="1">
                <a:ea typeface="+mn-lt"/>
                <a:cs typeface="+mn-lt"/>
              </a:rPr>
              <a:t>HashingTF</a:t>
            </a:r>
            <a:r>
              <a:rPr lang="en-US" sz="2400" dirty="0">
                <a:ea typeface="+mn-lt"/>
                <a:cs typeface="+mn-lt"/>
              </a:rPr>
              <a:t>) and scales each feature. </a:t>
            </a:r>
            <a:endParaRPr lang="en-US" dirty="0">
              <a:ea typeface="+mn-lt"/>
              <a:cs typeface="+mn-lt"/>
            </a:endParaRPr>
          </a:p>
          <a:p>
            <a:r>
              <a:rPr lang="en-US" sz="2400" dirty="0">
                <a:ea typeface="+mn-lt"/>
                <a:cs typeface="+mn-lt"/>
              </a:rPr>
              <a:t>Intuitively, it down-weights features which appear frequently in a corpus.</a:t>
            </a:r>
            <a:endParaRPr lang="en-US" dirty="0">
              <a:cs typeface="Calibri"/>
            </a:endParaRPr>
          </a:p>
          <a:p>
            <a:pPr marL="0" indent="0">
              <a:buNone/>
            </a:pPr>
            <a:endParaRPr lang="en-US" dirty="0">
              <a:cs typeface="Calibri"/>
            </a:endParaRPr>
          </a:p>
          <a:p>
            <a:pPr marL="0" indent="0">
              <a:buNone/>
            </a:pPr>
            <a:endParaRPr lang="en-US" sz="2400" dirty="0">
              <a:cs typeface="Calibri" panose="020F0502020204030204"/>
            </a:endParaRPr>
          </a:p>
        </p:txBody>
      </p:sp>
    </p:spTree>
    <p:extLst>
      <p:ext uri="{BB962C8B-B14F-4D97-AF65-F5344CB8AC3E}">
        <p14:creationId xmlns:p14="http://schemas.microsoft.com/office/powerpoint/2010/main" val="165531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Logistic Regression</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098039" y="2131079"/>
            <a:ext cx="10829798" cy="4448449"/>
          </a:xfrm>
        </p:spPr>
        <p:txBody>
          <a:bodyPr vert="horz" lIns="91440" tIns="45720" rIns="91440" bIns="45720" rtlCol="0" anchor="t">
            <a:normAutofit/>
          </a:bodyPr>
          <a:lstStyle/>
          <a:p>
            <a:pPr>
              <a:buFont typeface="Arial"/>
              <a:buChar char="•"/>
            </a:pPr>
            <a:r>
              <a:rPr lang="en-IN" sz="2400">
                <a:ea typeface="+mn-lt"/>
                <a:cs typeface="+mn-lt"/>
              </a:rPr>
              <a:t>It is used to predict a binary response based on one or more independent variables or features. </a:t>
            </a:r>
            <a:endParaRPr lang="en-US" sz="2400">
              <a:ea typeface="+mn-lt"/>
              <a:cs typeface="+mn-lt"/>
            </a:endParaRPr>
          </a:p>
          <a:p>
            <a:pPr>
              <a:buFont typeface="Arial"/>
              <a:buChar char="•"/>
            </a:pPr>
            <a:r>
              <a:rPr lang="en-IN" sz="2400">
                <a:ea typeface="+mn-lt"/>
                <a:cs typeface="+mn-lt"/>
              </a:rPr>
              <a:t>The two possible dependent variable values are often labelled as "0" and "1"</a:t>
            </a:r>
          </a:p>
          <a:p>
            <a:pPr>
              <a:buFont typeface="Arial"/>
              <a:buChar char="•"/>
            </a:pPr>
            <a:r>
              <a:rPr lang="en-US" sz="2400">
                <a:ea typeface="+mn-lt"/>
                <a:cs typeface="+mn-lt"/>
              </a:rPr>
              <a:t>0 is also called the </a:t>
            </a:r>
            <a:r>
              <a:rPr lang="en-US" sz="2400" b="1">
                <a:ea typeface="+mn-lt"/>
                <a:cs typeface="+mn-lt"/>
              </a:rPr>
              <a:t>negative class</a:t>
            </a:r>
            <a:r>
              <a:rPr lang="en-US" sz="2400">
                <a:ea typeface="+mn-lt"/>
                <a:cs typeface="+mn-lt"/>
              </a:rPr>
              <a:t>, and 1 the </a:t>
            </a:r>
            <a:r>
              <a:rPr lang="en-US" sz="2400" b="1">
                <a:ea typeface="+mn-lt"/>
                <a:cs typeface="+mn-lt"/>
              </a:rPr>
              <a:t>positive class</a:t>
            </a:r>
            <a:r>
              <a:rPr lang="en-US" sz="2400">
                <a:ea typeface="+mn-lt"/>
                <a:cs typeface="+mn-lt"/>
              </a:rPr>
              <a:t>, and they are sometimes also denoted by the symbols “-” and “+.”</a:t>
            </a:r>
            <a:endParaRPr lang="en-IN" sz="2400">
              <a:ea typeface="+mn-lt"/>
              <a:cs typeface="+mn-lt"/>
            </a:endParaRPr>
          </a:p>
          <a:p>
            <a:pPr>
              <a:buFont typeface="Arial"/>
              <a:buChar char="•"/>
            </a:pPr>
            <a:r>
              <a:rPr lang="en-IN" sz="2400">
                <a:ea typeface="+mn-lt"/>
                <a:cs typeface="+mn-lt"/>
              </a:rPr>
              <a:t>The result of logistic regression is the probability that the given input point belongs to a certain class.</a:t>
            </a:r>
            <a:endParaRPr lang="en-US" sz="2400">
              <a:ea typeface="+mn-lt"/>
              <a:cs typeface="+mn-lt"/>
            </a:endParaRPr>
          </a:p>
          <a:p>
            <a:pPr>
              <a:buFont typeface="Arial"/>
              <a:buChar char="•"/>
            </a:pPr>
            <a:r>
              <a:rPr lang="en-IN" sz="2400">
                <a:ea typeface="+mn-lt"/>
                <a:cs typeface="+mn-lt"/>
              </a:rPr>
              <a:t>For example, if we have only two classes "0" and "1", and the probability P (0) is the probability that a certain data point belongs to the ‘0‘ class. </a:t>
            </a:r>
          </a:p>
          <a:p>
            <a:pPr>
              <a:buFont typeface="Arial"/>
              <a:buChar char="•"/>
            </a:pPr>
            <a:r>
              <a:rPr lang="en-IN" sz="2400">
                <a:ea typeface="+mn-lt"/>
                <a:cs typeface="+mn-lt"/>
              </a:rPr>
              <a:t>Of course, P (1) = 1 - P (0), where P (1) is the probability that a certain data point belongs to the ‘1‘ class. Thus, the output of logistic regression always lies in [0, 1].</a:t>
            </a:r>
            <a:endParaRPr lang="en-IN"/>
          </a:p>
          <a:p>
            <a:pPr marL="0" indent="0">
              <a:buNone/>
            </a:pPr>
            <a:endParaRPr lang="en-US" sz="2400">
              <a:cs typeface="Calibri" panose="020F0502020204030204"/>
            </a:endParaRPr>
          </a:p>
          <a:p>
            <a:pPr marL="0" indent="0">
              <a:buNone/>
            </a:pPr>
            <a:endParaRPr lang="en-US" sz="2400">
              <a:cs typeface="Calibri" panose="020F0502020204030204"/>
            </a:endParaRPr>
          </a:p>
        </p:txBody>
      </p:sp>
    </p:spTree>
    <p:extLst>
      <p:ext uri="{BB962C8B-B14F-4D97-AF65-F5344CB8AC3E}">
        <p14:creationId xmlns:p14="http://schemas.microsoft.com/office/powerpoint/2010/main" val="161469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Naïve Bayes</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60994" y="2059192"/>
            <a:ext cx="10370376" cy="4588519"/>
          </a:xfrm>
        </p:spPr>
        <p:txBody>
          <a:bodyPr vert="horz" lIns="91440" tIns="45720" rIns="91440" bIns="45720" rtlCol="0" anchor="t">
            <a:normAutofit lnSpcReduction="10000"/>
          </a:bodyPr>
          <a:lstStyle/>
          <a:p>
            <a:pPr marL="0" indent="0">
              <a:buNone/>
            </a:pPr>
            <a:r>
              <a:rPr lang="en-US" sz="2400">
                <a:ea typeface="+mn-lt"/>
                <a:cs typeface="+mn-lt"/>
              </a:rPr>
              <a:t>It is a simple algorithm based on probabilistic Bayes’ theorem that is described as the following equation:  </a:t>
            </a:r>
            <a:endParaRPr lang="en-US" sz="2400">
              <a:cs typeface="Calibri" panose="020F0502020204030204"/>
            </a:endParaRPr>
          </a:p>
          <a:p>
            <a:endParaRPr lang="en-US" sz="2400">
              <a:cs typeface="Calibri" panose="020F0502020204030204"/>
            </a:endParaRPr>
          </a:p>
          <a:p>
            <a:pPr marL="0" indent="0">
              <a:buNone/>
            </a:pPr>
            <a:endParaRPr lang="en-US" sz="2400">
              <a:cs typeface="Calibri" panose="020F0502020204030204"/>
            </a:endParaRPr>
          </a:p>
          <a:p>
            <a:pPr marL="0" indent="0">
              <a:buNone/>
            </a:pPr>
            <a:endParaRPr lang="en-US" sz="2400">
              <a:cs typeface="Calibri" panose="020F0502020204030204"/>
            </a:endParaRPr>
          </a:p>
          <a:p>
            <a:pPr lvl="1"/>
            <a:r>
              <a:rPr lang="en-US">
                <a:ea typeface="+mn-lt"/>
                <a:cs typeface="+mn-lt"/>
              </a:rPr>
              <a:t>where 𝐴 and 𝐵 are events and 𝑃(𝐵)≠0. </a:t>
            </a:r>
          </a:p>
          <a:p>
            <a:pPr lvl="1"/>
            <a:r>
              <a:rPr lang="en-US">
                <a:ea typeface="+mn-lt"/>
                <a:cs typeface="+mn-lt"/>
              </a:rPr>
              <a:t>𝑃(𝐴|𝐵) is a probability (conditional probability) of the occurrence of event A given the event B is true. </a:t>
            </a:r>
            <a:endParaRPr lang="en-US">
              <a:cs typeface="Calibri"/>
            </a:endParaRPr>
          </a:p>
          <a:p>
            <a:pPr lvl="1"/>
            <a:r>
              <a:rPr lang="en-US">
                <a:ea typeface="+mn-lt"/>
                <a:cs typeface="+mn-lt"/>
              </a:rPr>
              <a:t>𝑃(𝐵|𝐴) is a probability of the occurrence of event B given the event A is true. </a:t>
            </a:r>
          </a:p>
          <a:p>
            <a:pPr lvl="1"/>
            <a:r>
              <a:rPr lang="en-US">
                <a:ea typeface="+mn-lt"/>
                <a:cs typeface="+mn-lt"/>
              </a:rPr>
              <a:t>𝑃(𝐴) and 𝑃(𝐵) are the probabilities of the occurrence of event 𝐴 and 𝐵 respectively. </a:t>
            </a:r>
            <a:endParaRPr lang="en-US">
              <a:cs typeface="Calibri"/>
            </a:endParaRPr>
          </a:p>
        </p:txBody>
      </p:sp>
      <p:pic>
        <p:nvPicPr>
          <p:cNvPr id="4" name="Picture 4" descr="Text&#10;&#10;Description automatically generated">
            <a:extLst>
              <a:ext uri="{FF2B5EF4-FFF2-40B4-BE49-F238E27FC236}">
                <a16:creationId xmlns:a16="http://schemas.microsoft.com/office/drawing/2014/main" id="{74518ED2-21C8-44D2-9B9C-71DE70100EF6}"/>
              </a:ext>
            </a:extLst>
          </p:cNvPr>
          <p:cNvPicPr>
            <a:picLocks noChangeAspect="1"/>
          </p:cNvPicPr>
          <p:nvPr/>
        </p:nvPicPr>
        <p:blipFill>
          <a:blip r:embed="rId2"/>
          <a:stretch>
            <a:fillRect/>
          </a:stretch>
        </p:blipFill>
        <p:spPr>
          <a:xfrm>
            <a:off x="3592944" y="2884546"/>
            <a:ext cx="4120958" cy="824328"/>
          </a:xfrm>
          <a:prstGeom prst="rect">
            <a:avLst/>
          </a:prstGeom>
        </p:spPr>
      </p:pic>
    </p:spTree>
    <p:extLst>
      <p:ext uri="{BB962C8B-B14F-4D97-AF65-F5344CB8AC3E}">
        <p14:creationId xmlns:p14="http://schemas.microsoft.com/office/powerpoint/2010/main" val="36451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Support Vector Machine</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069284" y="1915419"/>
            <a:ext cx="10297836" cy="4865392"/>
          </a:xfrm>
        </p:spPr>
        <p:txBody>
          <a:bodyPr vert="horz" lIns="91440" tIns="45720" rIns="91440" bIns="45720" rtlCol="0" anchor="t">
            <a:normAutofit lnSpcReduction="10000"/>
          </a:bodyPr>
          <a:lstStyle/>
          <a:p>
            <a:pPr marL="0" indent="0">
              <a:buNone/>
            </a:pPr>
            <a:endParaRPr lang="en-US" sz="2400">
              <a:cs typeface="Calibri"/>
            </a:endParaRPr>
          </a:p>
          <a:p>
            <a:pPr>
              <a:buFont typeface="Arial"/>
              <a:buChar char="•"/>
            </a:pPr>
            <a:r>
              <a:rPr lang="en-IN" sz="2400">
                <a:ea typeface="+mn-lt"/>
                <a:cs typeface="+mn-lt"/>
              </a:rPr>
              <a:t>It is a supervised machine learning used generally in classification problems. </a:t>
            </a:r>
            <a:endParaRPr lang="en-US" sz="2400">
              <a:ea typeface="+mn-lt"/>
              <a:cs typeface="+mn-lt"/>
            </a:endParaRPr>
          </a:p>
          <a:p>
            <a:pPr>
              <a:buFont typeface="Arial"/>
              <a:buChar char="•"/>
            </a:pPr>
            <a:r>
              <a:rPr lang="en-IN" sz="2400">
                <a:ea typeface="+mn-lt"/>
                <a:cs typeface="+mn-lt"/>
              </a:rPr>
              <a:t>In the SVM, each data item is considered as a point in n-dimensional space (where n is the number of features) where the value of a particular coordinate of each point represents a specific feature. </a:t>
            </a:r>
            <a:endParaRPr lang="en-US" sz="2400">
              <a:ea typeface="+mn-lt"/>
              <a:cs typeface="+mn-lt"/>
            </a:endParaRPr>
          </a:p>
          <a:p>
            <a:pPr>
              <a:buFont typeface="Arial"/>
              <a:buChar char="•"/>
            </a:pPr>
            <a:r>
              <a:rPr lang="en-IN" sz="2400">
                <a:ea typeface="+mn-lt"/>
                <a:cs typeface="+mn-lt"/>
              </a:rPr>
              <a:t>The classification is performed by finding the hyperplane that maximizes the margin between the two classes and the vectors that define the hyperplane are the support vectors.</a:t>
            </a:r>
          </a:p>
          <a:p>
            <a:pPr>
              <a:buFont typeface="Arial"/>
              <a:buChar char="•"/>
            </a:pPr>
            <a:r>
              <a:rPr lang="en-IN" sz="2400">
                <a:ea typeface="+mn-lt"/>
                <a:cs typeface="+mn-lt"/>
              </a:rPr>
              <a:t>The SVM is a powerful classifier which has been used successfully in many text classification problems.</a:t>
            </a:r>
            <a:endParaRPr lang="en-US" sz="2400">
              <a:ea typeface="+mn-lt"/>
              <a:cs typeface="+mn-lt"/>
            </a:endParaRPr>
          </a:p>
          <a:p>
            <a:pPr>
              <a:buFont typeface="Arial"/>
              <a:buChar char="•"/>
            </a:pPr>
            <a:r>
              <a:rPr lang="en-IN" sz="2400">
                <a:ea typeface="+mn-lt"/>
                <a:cs typeface="+mn-lt"/>
              </a:rPr>
              <a:t>Text documents are represented as vectors and the model is built based on the extracted features from the training dataset, it tries to find a hyperplane represented by vectors that split the positive and negative training vectors of documents with maximum margin.</a:t>
            </a:r>
            <a:endParaRPr lang="en-US" sz="2400">
              <a:ea typeface="+mn-lt"/>
              <a:cs typeface="+mn-lt"/>
            </a:endParaRPr>
          </a:p>
          <a:p>
            <a:pPr marL="0" indent="0">
              <a:buNone/>
            </a:pPr>
            <a:endParaRPr lang="en-US" sz="2400">
              <a:cs typeface="Calibri" panose="020F0502020204030204"/>
            </a:endParaRPr>
          </a:p>
        </p:txBody>
      </p:sp>
    </p:spTree>
    <p:extLst>
      <p:ext uri="{BB962C8B-B14F-4D97-AF65-F5344CB8AC3E}">
        <p14:creationId xmlns:p14="http://schemas.microsoft.com/office/powerpoint/2010/main" val="237143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02012-210C-4188-A3D9-320FDE0FDD8E}"/>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Observations</a:t>
            </a:r>
            <a:endParaRPr lang="en-US" sz="4000">
              <a:solidFill>
                <a:schemeClr val="bg1"/>
              </a:solidFill>
              <a:cs typeface="Calibri Light" panose="020F0302020204030204"/>
            </a:endParaRPr>
          </a:p>
        </p:txBody>
      </p:sp>
      <p:sp>
        <p:nvSpPr>
          <p:cNvPr id="7"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35D24EEC-CF72-43FC-BCAD-D7DBA41EA009}"/>
              </a:ext>
            </a:extLst>
          </p:cNvPr>
          <p:cNvGraphicFramePr>
            <a:graphicFrameLocks noGrp="1"/>
          </p:cNvGraphicFramePr>
          <p:nvPr>
            <p:ph idx="1"/>
            <p:extLst>
              <p:ext uri="{D42A27DB-BD31-4B8C-83A1-F6EECF244321}">
                <p14:modId xmlns:p14="http://schemas.microsoft.com/office/powerpoint/2010/main" val="3686998064"/>
              </p:ext>
            </p:extLst>
          </p:nvPr>
        </p:nvGraphicFramePr>
        <p:xfrm>
          <a:off x="1828061" y="2261336"/>
          <a:ext cx="8544784" cy="3907480"/>
        </p:xfrm>
        <a:graphic>
          <a:graphicData uri="http://schemas.openxmlformats.org/drawingml/2006/table">
            <a:tbl>
              <a:tblPr firstRow="1" bandRow="1">
                <a:tableStyleId>{7E9639D4-E3E2-4D34-9284-5A2195B3D0D7}</a:tableStyleId>
              </a:tblPr>
              <a:tblGrid>
                <a:gridCol w="3013145">
                  <a:extLst>
                    <a:ext uri="{9D8B030D-6E8A-4147-A177-3AD203B41FA5}">
                      <a16:colId xmlns:a16="http://schemas.microsoft.com/office/drawing/2014/main" val="2072013225"/>
                    </a:ext>
                  </a:extLst>
                </a:gridCol>
                <a:gridCol w="3423002">
                  <a:extLst>
                    <a:ext uri="{9D8B030D-6E8A-4147-A177-3AD203B41FA5}">
                      <a16:colId xmlns:a16="http://schemas.microsoft.com/office/drawing/2014/main" val="1135800706"/>
                    </a:ext>
                  </a:extLst>
                </a:gridCol>
                <a:gridCol w="2108637">
                  <a:extLst>
                    <a:ext uri="{9D8B030D-6E8A-4147-A177-3AD203B41FA5}">
                      <a16:colId xmlns:a16="http://schemas.microsoft.com/office/drawing/2014/main" val="2271869659"/>
                    </a:ext>
                  </a:extLst>
                </a:gridCol>
              </a:tblGrid>
              <a:tr h="1093164">
                <a:tc>
                  <a:txBody>
                    <a:bodyPr/>
                    <a:lstStyle/>
                    <a:p>
                      <a:r>
                        <a:rPr lang="en-US" sz="2400"/>
                        <a:t>Classification Algorithm</a:t>
                      </a:r>
                    </a:p>
                  </a:txBody>
                  <a:tcPr marL="116294" marR="116294" marT="58147" marB="58147"/>
                </a:tc>
                <a:tc>
                  <a:txBody>
                    <a:bodyPr/>
                    <a:lstStyle/>
                    <a:p>
                      <a:r>
                        <a:rPr lang="en-US" sz="2400"/>
                        <a:t>Expected Accuracy (Paper)</a:t>
                      </a:r>
                    </a:p>
                  </a:txBody>
                  <a:tcPr marL="116294" marR="116294" marT="58147" marB="58147"/>
                </a:tc>
                <a:tc>
                  <a:txBody>
                    <a:bodyPr/>
                    <a:lstStyle/>
                    <a:p>
                      <a:pPr lvl="0">
                        <a:buNone/>
                      </a:pPr>
                      <a:r>
                        <a:rPr lang="en-US" sz="2400"/>
                        <a:t>Observed Accuracy</a:t>
                      </a:r>
                    </a:p>
                  </a:txBody>
                  <a:tcPr marL="116294" marR="116294" marT="58147" marB="58147"/>
                </a:tc>
                <a:extLst>
                  <a:ext uri="{0D108BD9-81ED-4DB2-BD59-A6C34878D82A}">
                    <a16:rowId xmlns:a16="http://schemas.microsoft.com/office/drawing/2014/main" val="1355378477"/>
                  </a:ext>
                </a:extLst>
              </a:tr>
              <a:tr h="1093164">
                <a:tc>
                  <a:txBody>
                    <a:bodyPr/>
                    <a:lstStyle/>
                    <a:p>
                      <a:r>
                        <a:rPr lang="en-US" sz="2400"/>
                        <a:t>Logistic Regression</a:t>
                      </a:r>
                    </a:p>
                  </a:txBody>
                  <a:tcPr marL="116294" marR="116294" marT="58147" marB="58147"/>
                </a:tc>
                <a:tc>
                  <a:txBody>
                    <a:bodyPr/>
                    <a:lstStyle/>
                    <a:p>
                      <a:r>
                        <a:rPr lang="en-US" sz="2400"/>
                        <a:t>81.4%</a:t>
                      </a:r>
                    </a:p>
                  </a:txBody>
                  <a:tcPr marL="116294" marR="116294" marT="58147" marB="58147"/>
                </a:tc>
                <a:tc>
                  <a:txBody>
                    <a:bodyPr/>
                    <a:lstStyle/>
                    <a:p>
                      <a:r>
                        <a:rPr lang="en-US" sz="2400"/>
                        <a:t>86.3%</a:t>
                      </a:r>
                    </a:p>
                  </a:txBody>
                  <a:tcPr marL="116294" marR="116294" marT="58147" marB="58147"/>
                </a:tc>
                <a:extLst>
                  <a:ext uri="{0D108BD9-81ED-4DB2-BD59-A6C34878D82A}">
                    <a16:rowId xmlns:a16="http://schemas.microsoft.com/office/drawing/2014/main" val="1036213002"/>
                  </a:ext>
                </a:extLst>
              </a:tr>
              <a:tr h="627988">
                <a:tc>
                  <a:txBody>
                    <a:bodyPr/>
                    <a:lstStyle/>
                    <a:p>
                      <a:r>
                        <a:rPr lang="en-US" sz="2400"/>
                        <a:t>Naive Bayes</a:t>
                      </a:r>
                    </a:p>
                  </a:txBody>
                  <a:tcPr marL="116294" marR="116294" marT="58147" marB="58147"/>
                </a:tc>
                <a:tc>
                  <a:txBody>
                    <a:bodyPr/>
                    <a:lstStyle/>
                    <a:p>
                      <a:r>
                        <a:rPr lang="en-US" sz="2400"/>
                        <a:t>85.4%</a:t>
                      </a:r>
                    </a:p>
                  </a:txBody>
                  <a:tcPr marL="116294" marR="116294" marT="58147" marB="58147"/>
                </a:tc>
                <a:tc>
                  <a:txBody>
                    <a:bodyPr/>
                    <a:lstStyle/>
                    <a:p>
                      <a:r>
                        <a:rPr lang="en-US" sz="2400" dirty="0"/>
                        <a:t>80 %</a:t>
                      </a:r>
                    </a:p>
                  </a:txBody>
                  <a:tcPr marL="116294" marR="116294" marT="58147" marB="58147"/>
                </a:tc>
                <a:extLst>
                  <a:ext uri="{0D108BD9-81ED-4DB2-BD59-A6C34878D82A}">
                    <a16:rowId xmlns:a16="http://schemas.microsoft.com/office/drawing/2014/main" val="1227735508"/>
                  </a:ext>
                </a:extLst>
              </a:tr>
              <a:tr h="1093164">
                <a:tc>
                  <a:txBody>
                    <a:bodyPr/>
                    <a:lstStyle/>
                    <a:p>
                      <a:r>
                        <a:rPr lang="en-US" sz="2400"/>
                        <a:t>Support Vector Machine</a:t>
                      </a:r>
                    </a:p>
                  </a:txBody>
                  <a:tcPr marL="116294" marR="116294" marT="58147" marB="58147"/>
                </a:tc>
                <a:tc>
                  <a:txBody>
                    <a:bodyPr/>
                    <a:lstStyle/>
                    <a:p>
                      <a:r>
                        <a:rPr lang="en-US" sz="2400"/>
                        <a:t>86 %</a:t>
                      </a:r>
                    </a:p>
                  </a:txBody>
                  <a:tcPr marL="116294" marR="116294" marT="58147" marB="58147"/>
                </a:tc>
                <a:tc>
                  <a:txBody>
                    <a:bodyPr/>
                    <a:lstStyle/>
                    <a:p>
                      <a:r>
                        <a:rPr lang="en-US" sz="2400" dirty="0"/>
                        <a:t>87.2 %</a:t>
                      </a:r>
                    </a:p>
                  </a:txBody>
                  <a:tcPr marL="116294" marR="116294" marT="58147" marB="58147"/>
                </a:tc>
                <a:extLst>
                  <a:ext uri="{0D108BD9-81ED-4DB2-BD59-A6C34878D82A}">
                    <a16:rowId xmlns:a16="http://schemas.microsoft.com/office/drawing/2014/main" val="944530691"/>
                  </a:ext>
                </a:extLst>
              </a:tr>
            </a:tbl>
          </a:graphicData>
        </a:graphic>
      </p:graphicFrame>
    </p:spTree>
    <p:extLst>
      <p:ext uri="{BB962C8B-B14F-4D97-AF65-F5344CB8AC3E}">
        <p14:creationId xmlns:p14="http://schemas.microsoft.com/office/powerpoint/2010/main" val="37219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00614-AFEF-4F15-9D45-882A3529238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F936E7-E0B4-4DD7-9BA1-468169576463}"/>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en-IN" sz="2400" dirty="0">
                <a:ea typeface="+mn-lt"/>
                <a:cs typeface="+mn-lt"/>
              </a:rPr>
              <a:t>The experiments results showed that the support vector machine classifier performs better than the other classifiers.</a:t>
            </a:r>
            <a:endParaRPr lang="en-IN" dirty="0">
              <a:cs typeface="Calibri"/>
            </a:endParaRPr>
          </a:p>
          <a:p>
            <a:endParaRPr lang="en-IN" sz="2400" dirty="0">
              <a:ea typeface="+mn-lt"/>
              <a:cs typeface="+mn-lt"/>
            </a:endParaRPr>
          </a:p>
        </p:txBody>
      </p:sp>
    </p:spTree>
    <p:extLst>
      <p:ext uri="{BB962C8B-B14F-4D97-AF65-F5344CB8AC3E}">
        <p14:creationId xmlns:p14="http://schemas.microsoft.com/office/powerpoint/2010/main" val="4104845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57290-3A31-4B2D-AE49-96D8D5691F40}"/>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Next Steps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DFDD26-21AC-49C8-8AEB-239ABAFD9B82}"/>
              </a:ext>
            </a:extLst>
          </p:cNvPr>
          <p:cNvSpPr>
            <a:spLocks noGrp="1"/>
          </p:cNvSpPr>
          <p:nvPr>
            <p:ph idx="1"/>
          </p:nvPr>
        </p:nvSpPr>
        <p:spPr>
          <a:xfrm>
            <a:off x="1109366" y="2101889"/>
            <a:ext cx="9880893" cy="4432982"/>
          </a:xfrm>
        </p:spPr>
        <p:txBody>
          <a:bodyPr vert="horz" lIns="91440" tIns="45720" rIns="91440" bIns="45720" rtlCol="0" anchor="t">
            <a:normAutofit/>
          </a:bodyPr>
          <a:lstStyle/>
          <a:p>
            <a:endParaRPr lang="en-US" dirty="0">
              <a:cs typeface="Calibri" panose="020F0502020204030204"/>
            </a:endParaRPr>
          </a:p>
          <a:p>
            <a:r>
              <a:rPr lang="en-IN" b="0" i="0" u="none" strike="noStrike" dirty="0">
                <a:solidFill>
                  <a:srgbClr val="16191F"/>
                </a:solidFill>
                <a:effectLst/>
                <a:latin typeface="Amazon Ember"/>
              </a:rPr>
              <a:t>Try execution on Amazon EMR Notebooks for faster runtimes</a:t>
            </a:r>
            <a:r>
              <a:rPr lang="en-IN" dirty="0">
                <a:solidFill>
                  <a:srgbClr val="16191F"/>
                </a:solidFill>
                <a:latin typeface="Amazon Ember"/>
              </a:rPr>
              <a:t>.</a:t>
            </a:r>
            <a:endParaRPr lang="en-IN" b="0" i="0" u="none" strike="noStrike" dirty="0">
              <a:solidFill>
                <a:srgbClr val="16191F"/>
              </a:solidFill>
              <a:effectLst/>
              <a:latin typeface="Amazon Ember"/>
            </a:endParaRPr>
          </a:p>
          <a:p>
            <a:r>
              <a:rPr lang="en-US" u="sng" dirty="0">
                <a:cs typeface="Calibri" panose="020F0502020204030204"/>
              </a:rPr>
              <a:t>Perform noise removal and observe the impact on accuracy</a:t>
            </a:r>
          </a:p>
          <a:p>
            <a:r>
              <a:rPr lang="en-US" u="sng" dirty="0">
                <a:cs typeface="Calibri" panose="020F0502020204030204"/>
              </a:rPr>
              <a:t>Use the information available in review headline and observe the impact on accuracy</a:t>
            </a:r>
          </a:p>
          <a:p>
            <a:r>
              <a:rPr lang="en-US" u="sng" dirty="0">
                <a:cs typeface="Calibri" panose="020F0502020204030204"/>
              </a:rPr>
              <a:t>Try out a different train-test split and observe the difference in accuracy</a:t>
            </a:r>
          </a:p>
          <a:p>
            <a:r>
              <a:rPr lang="en-US" dirty="0">
                <a:cs typeface="Calibri" panose="020F0502020204030204"/>
              </a:rPr>
              <a:t>See if we can find better parameters using grid search*</a:t>
            </a:r>
          </a:p>
        </p:txBody>
      </p:sp>
    </p:spTree>
    <p:extLst>
      <p:ext uri="{BB962C8B-B14F-4D97-AF65-F5344CB8AC3E}">
        <p14:creationId xmlns:p14="http://schemas.microsoft.com/office/powerpoint/2010/main" val="183166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02012-210C-4188-A3D9-320FDE0FDD8E}"/>
              </a:ext>
            </a:extLst>
          </p:cNvPr>
          <p:cNvSpPr>
            <a:spLocks noGrp="1"/>
          </p:cNvSpPr>
          <p:nvPr>
            <p:ph type="title"/>
          </p:nvPr>
        </p:nvSpPr>
        <p:spPr>
          <a:xfrm>
            <a:off x="144964" y="637762"/>
            <a:ext cx="11898353" cy="900131"/>
          </a:xfrm>
        </p:spPr>
        <p:txBody>
          <a:bodyPr anchor="t">
            <a:normAutofit/>
          </a:bodyPr>
          <a:lstStyle/>
          <a:p>
            <a:r>
              <a:rPr lang="en-US" sz="4000" b="1" dirty="0">
                <a:solidFill>
                  <a:schemeClr val="bg1"/>
                </a:solidFill>
                <a:cs typeface="Calibri Light"/>
              </a:rPr>
              <a:t>Observations II</a:t>
            </a:r>
            <a:endParaRPr lang="en-US" sz="4000" dirty="0">
              <a:solidFill>
                <a:schemeClr val="bg1"/>
              </a:solidFill>
              <a:cs typeface="Calibri Light" panose="020F0302020204030204"/>
            </a:endParaRPr>
          </a:p>
        </p:txBody>
      </p:sp>
      <p:sp>
        <p:nvSpPr>
          <p:cNvPr id="7"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35D24EEC-CF72-43FC-BCAD-D7DBA41EA009}"/>
              </a:ext>
            </a:extLst>
          </p:cNvPr>
          <p:cNvGraphicFramePr>
            <a:graphicFrameLocks noGrp="1"/>
          </p:cNvGraphicFramePr>
          <p:nvPr>
            <p:ph idx="1"/>
            <p:extLst>
              <p:ext uri="{D42A27DB-BD31-4B8C-83A1-F6EECF244321}">
                <p14:modId xmlns:p14="http://schemas.microsoft.com/office/powerpoint/2010/main" val="32486073"/>
              </p:ext>
            </p:extLst>
          </p:nvPr>
        </p:nvGraphicFramePr>
        <p:xfrm>
          <a:off x="144965" y="1828800"/>
          <a:ext cx="11898353" cy="4115626"/>
        </p:xfrm>
        <a:graphic>
          <a:graphicData uri="http://schemas.openxmlformats.org/drawingml/2006/table">
            <a:tbl>
              <a:tblPr firstRow="1" bandRow="1">
                <a:tableStyleId>{7E9639D4-E3E2-4D34-9284-5A2195B3D0D7}</a:tableStyleId>
              </a:tblPr>
              <a:tblGrid>
                <a:gridCol w="2111477">
                  <a:extLst>
                    <a:ext uri="{9D8B030D-6E8A-4147-A177-3AD203B41FA5}">
                      <a16:colId xmlns:a16="http://schemas.microsoft.com/office/drawing/2014/main" val="2072013225"/>
                    </a:ext>
                  </a:extLst>
                </a:gridCol>
                <a:gridCol w="2103685">
                  <a:extLst>
                    <a:ext uri="{9D8B030D-6E8A-4147-A177-3AD203B41FA5}">
                      <a16:colId xmlns:a16="http://schemas.microsoft.com/office/drawing/2014/main" val="1135800706"/>
                    </a:ext>
                  </a:extLst>
                </a:gridCol>
                <a:gridCol w="1772639">
                  <a:extLst>
                    <a:ext uri="{9D8B030D-6E8A-4147-A177-3AD203B41FA5}">
                      <a16:colId xmlns:a16="http://schemas.microsoft.com/office/drawing/2014/main" val="2271869659"/>
                    </a:ext>
                  </a:extLst>
                </a:gridCol>
                <a:gridCol w="1477638">
                  <a:extLst>
                    <a:ext uri="{9D8B030D-6E8A-4147-A177-3AD203B41FA5}">
                      <a16:colId xmlns:a16="http://schemas.microsoft.com/office/drawing/2014/main" val="1725869329"/>
                    </a:ext>
                  </a:extLst>
                </a:gridCol>
                <a:gridCol w="1477638">
                  <a:extLst>
                    <a:ext uri="{9D8B030D-6E8A-4147-A177-3AD203B41FA5}">
                      <a16:colId xmlns:a16="http://schemas.microsoft.com/office/drawing/2014/main" val="2836073845"/>
                    </a:ext>
                  </a:extLst>
                </a:gridCol>
                <a:gridCol w="1477638">
                  <a:extLst>
                    <a:ext uri="{9D8B030D-6E8A-4147-A177-3AD203B41FA5}">
                      <a16:colId xmlns:a16="http://schemas.microsoft.com/office/drawing/2014/main" val="58292660"/>
                    </a:ext>
                  </a:extLst>
                </a:gridCol>
                <a:gridCol w="1477638">
                  <a:extLst>
                    <a:ext uri="{9D8B030D-6E8A-4147-A177-3AD203B41FA5}">
                      <a16:colId xmlns:a16="http://schemas.microsoft.com/office/drawing/2014/main" val="1774040016"/>
                    </a:ext>
                  </a:extLst>
                </a:gridCol>
              </a:tblGrid>
              <a:tr h="1423313">
                <a:tc>
                  <a:txBody>
                    <a:bodyPr/>
                    <a:lstStyle/>
                    <a:p>
                      <a:r>
                        <a:rPr lang="en-US" sz="2400" dirty="0"/>
                        <a:t>Classification Algorithm</a:t>
                      </a:r>
                    </a:p>
                  </a:txBody>
                  <a:tcPr marL="116294" marR="116294" marT="58147" marB="58147"/>
                </a:tc>
                <a:tc>
                  <a:txBody>
                    <a:bodyPr/>
                    <a:lstStyle/>
                    <a:p>
                      <a:r>
                        <a:rPr lang="en-US" sz="2400" dirty="0"/>
                        <a:t>Expected </a:t>
                      </a:r>
                    </a:p>
                    <a:p>
                      <a:r>
                        <a:rPr lang="en-US" sz="2400" dirty="0"/>
                        <a:t>Accuracy </a:t>
                      </a:r>
                    </a:p>
                    <a:p>
                      <a:r>
                        <a:rPr lang="en-US" sz="2400" dirty="0"/>
                        <a:t>(Paper)</a:t>
                      </a:r>
                    </a:p>
                    <a:p>
                      <a:endParaRPr lang="en-US" sz="2400" dirty="0"/>
                    </a:p>
                  </a:txBody>
                  <a:tcPr marL="116294" marR="116294" marT="58147" marB="58147"/>
                </a:tc>
                <a:tc>
                  <a:txBody>
                    <a:bodyPr/>
                    <a:lstStyle/>
                    <a:p>
                      <a:pPr lvl="0">
                        <a:buNone/>
                      </a:pPr>
                      <a:r>
                        <a:rPr lang="en-US" sz="2400" dirty="0"/>
                        <a:t>Initial</a:t>
                      </a:r>
                    </a:p>
                    <a:p>
                      <a:pPr lvl="0">
                        <a:buNone/>
                      </a:pPr>
                      <a:r>
                        <a:rPr lang="en-US" sz="2400" dirty="0"/>
                        <a:t>Observed Accuracy</a:t>
                      </a:r>
                    </a:p>
                    <a:p>
                      <a:pPr lvl="0">
                        <a:buNone/>
                      </a:pPr>
                      <a:endParaRPr lang="en-US" sz="2400" dirty="0"/>
                    </a:p>
                  </a:txBody>
                  <a:tcPr marL="116294" marR="116294" marT="58147" marB="58147"/>
                </a:tc>
                <a:tc>
                  <a:txBody>
                    <a:bodyPr/>
                    <a:lstStyle/>
                    <a:p>
                      <a:pPr lvl="0">
                        <a:buNone/>
                      </a:pPr>
                      <a:r>
                        <a:rPr lang="en-US" sz="2400" dirty="0"/>
                        <a:t>70-30 Split*</a:t>
                      </a:r>
                    </a:p>
                  </a:txBody>
                  <a:tcPr marL="116294" marR="116294" marT="58147" marB="58147"/>
                </a:tc>
                <a:tc>
                  <a:txBody>
                    <a:bodyPr/>
                    <a:lstStyle/>
                    <a:p>
                      <a:pPr lvl="0">
                        <a:buNone/>
                      </a:pPr>
                      <a:r>
                        <a:rPr lang="en-US" sz="2400" dirty="0"/>
                        <a:t>80-20</a:t>
                      </a:r>
                    </a:p>
                    <a:p>
                      <a:pPr lvl="0">
                        <a:buNone/>
                      </a:pPr>
                      <a:r>
                        <a:rPr lang="en-US" sz="2400" dirty="0"/>
                        <a:t>Split*</a:t>
                      </a:r>
                    </a:p>
                  </a:txBody>
                  <a:tcPr marL="116294" marR="116294" marT="58147" marB="58147"/>
                </a:tc>
                <a:tc>
                  <a:txBody>
                    <a:bodyPr/>
                    <a:lstStyle/>
                    <a:p>
                      <a:pPr lvl="0">
                        <a:buNone/>
                      </a:pPr>
                      <a:r>
                        <a:rPr lang="en-US" sz="2400" dirty="0"/>
                        <a:t>90-10</a:t>
                      </a:r>
                    </a:p>
                    <a:p>
                      <a:pPr lvl="0">
                        <a:buNone/>
                      </a:pPr>
                      <a:r>
                        <a:rPr lang="en-US" sz="2400" dirty="0"/>
                        <a:t>Default Split*</a:t>
                      </a:r>
                    </a:p>
                  </a:txBody>
                  <a:tcPr marL="116294" marR="116294" marT="58147" marB="58147"/>
                </a:tc>
                <a:tc>
                  <a:txBody>
                    <a:bodyPr/>
                    <a:lstStyle/>
                    <a:p>
                      <a:pPr lvl="0">
                        <a:buNone/>
                      </a:pPr>
                      <a:r>
                        <a:rPr lang="en-US" sz="2400" dirty="0"/>
                        <a:t>95-05</a:t>
                      </a:r>
                    </a:p>
                    <a:p>
                      <a:pPr lvl="0">
                        <a:buNone/>
                      </a:pPr>
                      <a:r>
                        <a:rPr lang="en-US" sz="2400" dirty="0"/>
                        <a:t>Split*</a:t>
                      </a:r>
                    </a:p>
                  </a:txBody>
                  <a:tcPr marL="116294" marR="116294" marT="58147" marB="58147"/>
                </a:tc>
                <a:extLst>
                  <a:ext uri="{0D108BD9-81ED-4DB2-BD59-A6C34878D82A}">
                    <a16:rowId xmlns:a16="http://schemas.microsoft.com/office/drawing/2014/main" val="1355378477"/>
                  </a:ext>
                </a:extLst>
              </a:tr>
              <a:tr h="985171">
                <a:tc>
                  <a:txBody>
                    <a:bodyPr/>
                    <a:lstStyle/>
                    <a:p>
                      <a:r>
                        <a:rPr lang="en-US" sz="2400" dirty="0"/>
                        <a:t>Logistic Regression</a:t>
                      </a:r>
                    </a:p>
                  </a:txBody>
                  <a:tcPr marL="116294" marR="116294" marT="58147" marB="58147"/>
                </a:tc>
                <a:tc>
                  <a:txBody>
                    <a:bodyPr/>
                    <a:lstStyle/>
                    <a:p>
                      <a:r>
                        <a:rPr lang="en-US" sz="2400" dirty="0"/>
                        <a:t>81.4%</a:t>
                      </a:r>
                    </a:p>
                  </a:txBody>
                  <a:tcPr marL="116294" marR="116294" marT="58147" marB="58147"/>
                </a:tc>
                <a:tc>
                  <a:txBody>
                    <a:bodyPr/>
                    <a:lstStyle/>
                    <a:p>
                      <a:r>
                        <a:rPr lang="en-US" sz="2400" dirty="0"/>
                        <a:t>86.3%</a:t>
                      </a: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88%</a:t>
                      </a:r>
                      <a:endParaRPr lang="en-US" sz="2400" kern="1200" dirty="0">
                        <a:solidFill>
                          <a:schemeClr val="tx1"/>
                        </a:solidFill>
                        <a:latin typeface="+mn-lt"/>
                        <a:ea typeface="+mn-ea"/>
                        <a:cs typeface="+mn-cs"/>
                      </a:endParaRP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88.24%</a:t>
                      </a:r>
                      <a:endParaRPr lang="en-US" sz="2400" kern="1200" dirty="0">
                        <a:solidFill>
                          <a:schemeClr val="tx1"/>
                        </a:solidFill>
                        <a:latin typeface="+mn-lt"/>
                        <a:ea typeface="+mn-ea"/>
                        <a:cs typeface="+mn-cs"/>
                      </a:endParaRP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88.40%</a:t>
                      </a:r>
                      <a:endParaRPr lang="en-US" sz="2400" kern="1200" dirty="0">
                        <a:solidFill>
                          <a:schemeClr val="tx1"/>
                        </a:solidFill>
                        <a:latin typeface="+mn-lt"/>
                        <a:ea typeface="+mn-ea"/>
                        <a:cs typeface="+mn-cs"/>
                      </a:endParaRP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88.67%</a:t>
                      </a:r>
                      <a:endParaRPr lang="en-US" sz="2400" kern="1200" dirty="0">
                        <a:solidFill>
                          <a:schemeClr val="tx1"/>
                        </a:solidFill>
                        <a:latin typeface="+mn-lt"/>
                        <a:ea typeface="+mn-ea"/>
                        <a:cs typeface="+mn-cs"/>
                      </a:endParaRPr>
                    </a:p>
                  </a:txBody>
                  <a:tcPr marL="116294" marR="116294" marT="58147" marB="58147"/>
                </a:tc>
                <a:extLst>
                  <a:ext uri="{0D108BD9-81ED-4DB2-BD59-A6C34878D82A}">
                    <a16:rowId xmlns:a16="http://schemas.microsoft.com/office/drawing/2014/main" val="1036213002"/>
                  </a:ext>
                </a:extLst>
              </a:tr>
              <a:tr h="565950">
                <a:tc>
                  <a:txBody>
                    <a:bodyPr/>
                    <a:lstStyle/>
                    <a:p>
                      <a:r>
                        <a:rPr lang="en-US" sz="2400" dirty="0"/>
                        <a:t>Naive Bayes</a:t>
                      </a:r>
                    </a:p>
                  </a:txBody>
                  <a:tcPr marL="116294" marR="116294" marT="58147" marB="58147"/>
                </a:tc>
                <a:tc>
                  <a:txBody>
                    <a:bodyPr/>
                    <a:lstStyle/>
                    <a:p>
                      <a:r>
                        <a:rPr lang="en-US" sz="2400" dirty="0"/>
                        <a:t>85.4%</a:t>
                      </a:r>
                    </a:p>
                  </a:txBody>
                  <a:tcPr marL="116294" marR="116294" marT="58147" marB="58147"/>
                </a:tc>
                <a:tc>
                  <a:txBody>
                    <a:bodyPr/>
                    <a:lstStyle/>
                    <a:p>
                      <a:r>
                        <a:rPr lang="en-US" sz="2400" dirty="0"/>
                        <a:t>80 %</a:t>
                      </a: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82.2%</a:t>
                      </a:r>
                      <a:endParaRPr lang="en-US" sz="2400" kern="1200" dirty="0">
                        <a:solidFill>
                          <a:schemeClr val="tx1"/>
                        </a:solidFill>
                        <a:latin typeface="+mn-lt"/>
                        <a:ea typeface="+mn-ea"/>
                        <a:cs typeface="+mn-cs"/>
                      </a:endParaRP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82.2%</a:t>
                      </a:r>
                      <a:endParaRPr lang="en-US" sz="2400" kern="1200" dirty="0">
                        <a:solidFill>
                          <a:schemeClr val="tx1"/>
                        </a:solidFill>
                        <a:latin typeface="+mn-lt"/>
                        <a:ea typeface="+mn-ea"/>
                        <a:cs typeface="+mn-cs"/>
                      </a:endParaRP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82.4%</a:t>
                      </a:r>
                      <a:endParaRPr lang="en-US" sz="2400" kern="1200" dirty="0">
                        <a:solidFill>
                          <a:schemeClr val="tx1"/>
                        </a:solidFill>
                        <a:latin typeface="+mn-lt"/>
                        <a:ea typeface="+mn-ea"/>
                        <a:cs typeface="+mn-cs"/>
                      </a:endParaRP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82.6%</a:t>
                      </a:r>
                      <a:endParaRPr lang="en-US" sz="2400" kern="1200" dirty="0">
                        <a:solidFill>
                          <a:schemeClr val="tx1"/>
                        </a:solidFill>
                        <a:latin typeface="+mn-lt"/>
                        <a:ea typeface="+mn-ea"/>
                        <a:cs typeface="+mn-cs"/>
                      </a:endParaRPr>
                    </a:p>
                  </a:txBody>
                  <a:tcPr marL="116294" marR="116294" marT="58147" marB="58147"/>
                </a:tc>
                <a:extLst>
                  <a:ext uri="{0D108BD9-81ED-4DB2-BD59-A6C34878D82A}">
                    <a16:rowId xmlns:a16="http://schemas.microsoft.com/office/drawing/2014/main" val="1227735508"/>
                  </a:ext>
                </a:extLst>
              </a:tr>
              <a:tr h="985171">
                <a:tc>
                  <a:txBody>
                    <a:bodyPr/>
                    <a:lstStyle/>
                    <a:p>
                      <a:r>
                        <a:rPr lang="en-US" sz="2400" dirty="0"/>
                        <a:t>Support Vector Machine</a:t>
                      </a:r>
                    </a:p>
                  </a:txBody>
                  <a:tcPr marL="116294" marR="116294" marT="58147" marB="58147"/>
                </a:tc>
                <a:tc>
                  <a:txBody>
                    <a:bodyPr/>
                    <a:lstStyle/>
                    <a:p>
                      <a:r>
                        <a:rPr lang="en-US" sz="2400" dirty="0"/>
                        <a:t>86 %</a:t>
                      </a:r>
                    </a:p>
                  </a:txBody>
                  <a:tcPr marL="116294" marR="116294" marT="58147" marB="58147"/>
                </a:tc>
                <a:tc>
                  <a:txBody>
                    <a:bodyPr/>
                    <a:lstStyle/>
                    <a:p>
                      <a:r>
                        <a:rPr lang="en-US" sz="2400" dirty="0"/>
                        <a:t>87.2 %</a:t>
                      </a: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87.04%</a:t>
                      </a:r>
                      <a:endParaRPr lang="en-US" sz="2400" kern="1200" dirty="0">
                        <a:solidFill>
                          <a:schemeClr val="tx1"/>
                        </a:solidFill>
                        <a:latin typeface="+mn-lt"/>
                        <a:ea typeface="+mn-ea"/>
                        <a:cs typeface="+mn-cs"/>
                      </a:endParaRP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86.96%</a:t>
                      </a:r>
                      <a:endParaRPr lang="en-US" sz="2400" kern="1200" dirty="0">
                        <a:solidFill>
                          <a:schemeClr val="tx1"/>
                        </a:solidFill>
                        <a:latin typeface="+mn-lt"/>
                        <a:ea typeface="+mn-ea"/>
                        <a:cs typeface="+mn-cs"/>
                      </a:endParaRP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87.23%</a:t>
                      </a:r>
                      <a:endParaRPr lang="en-US" sz="2400" kern="1200" dirty="0">
                        <a:solidFill>
                          <a:schemeClr val="tx1"/>
                        </a:solidFill>
                        <a:latin typeface="+mn-lt"/>
                        <a:ea typeface="+mn-ea"/>
                        <a:cs typeface="+mn-cs"/>
                      </a:endParaRPr>
                    </a:p>
                  </a:txBody>
                  <a:tcPr marL="116294" marR="116294" marT="58147" marB="58147"/>
                </a:tc>
                <a:tc>
                  <a:txBody>
                    <a:bodyPr/>
                    <a:lstStyle/>
                    <a:p>
                      <a:pPr marL="0" algn="l" defTabSz="914400" rtl="0" eaLnBrk="1" latinLnBrk="0" hangingPunct="1"/>
                      <a:r>
                        <a:rPr lang="en-GB" sz="2400" kern="1200" dirty="0">
                          <a:solidFill>
                            <a:schemeClr val="tx1"/>
                          </a:solidFill>
                          <a:latin typeface="+mn-lt"/>
                          <a:ea typeface="+mn-ea"/>
                          <a:cs typeface="+mn-cs"/>
                        </a:rPr>
                        <a:t>87.04%</a:t>
                      </a:r>
                      <a:endParaRPr lang="en-US" sz="2400" kern="1200" dirty="0">
                        <a:solidFill>
                          <a:schemeClr val="tx1"/>
                        </a:solidFill>
                        <a:latin typeface="+mn-lt"/>
                        <a:ea typeface="+mn-ea"/>
                        <a:cs typeface="+mn-cs"/>
                      </a:endParaRPr>
                    </a:p>
                  </a:txBody>
                  <a:tcPr marL="116294" marR="116294" marT="58147" marB="58147"/>
                </a:tc>
                <a:extLst>
                  <a:ext uri="{0D108BD9-81ED-4DB2-BD59-A6C34878D82A}">
                    <a16:rowId xmlns:a16="http://schemas.microsoft.com/office/drawing/2014/main" val="944530691"/>
                  </a:ext>
                </a:extLst>
              </a:tr>
            </a:tbl>
          </a:graphicData>
        </a:graphic>
      </p:graphicFrame>
      <p:sp>
        <p:nvSpPr>
          <p:cNvPr id="3" name="TextBox 2">
            <a:extLst>
              <a:ext uri="{FF2B5EF4-FFF2-40B4-BE49-F238E27FC236}">
                <a16:creationId xmlns:a16="http://schemas.microsoft.com/office/drawing/2014/main" id="{BD54621D-0C52-4F81-9A8D-B7C1660DC88E}"/>
              </a:ext>
            </a:extLst>
          </p:cNvPr>
          <p:cNvSpPr txBox="1"/>
          <p:nvPr/>
        </p:nvSpPr>
        <p:spPr>
          <a:xfrm>
            <a:off x="144965" y="6220238"/>
            <a:ext cx="11898353" cy="369332"/>
          </a:xfrm>
          <a:prstGeom prst="rect">
            <a:avLst/>
          </a:prstGeom>
          <a:noFill/>
        </p:spPr>
        <p:txBody>
          <a:bodyPr wrap="square" rtlCol="0">
            <a:spAutoFit/>
          </a:bodyPr>
          <a:lstStyle/>
          <a:p>
            <a:r>
              <a:rPr lang="en-US" dirty="0"/>
              <a:t>* The splits were performed after cleaning and combining the headline and review columns.</a:t>
            </a:r>
            <a:endParaRPr lang="en-IN" dirty="0"/>
          </a:p>
        </p:txBody>
      </p:sp>
    </p:spTree>
    <p:extLst>
      <p:ext uri="{BB962C8B-B14F-4D97-AF65-F5344CB8AC3E}">
        <p14:creationId xmlns:p14="http://schemas.microsoft.com/office/powerpoint/2010/main" val="2155019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F936E7-E0B4-4DD7-9BA1-468169576463}"/>
              </a:ext>
            </a:extLst>
          </p:cNvPr>
          <p:cNvSpPr>
            <a:spLocks noGrp="1"/>
          </p:cNvSpPr>
          <p:nvPr>
            <p:ph idx="1"/>
          </p:nvPr>
        </p:nvSpPr>
        <p:spPr>
          <a:xfrm>
            <a:off x="1155548" y="2217343"/>
            <a:ext cx="9880893" cy="3959619"/>
          </a:xfrm>
        </p:spPr>
        <p:txBody>
          <a:bodyPr vert="horz" lIns="91440" tIns="45720" rIns="91440" bIns="45720" rtlCol="0" anchor="t">
            <a:normAutofit/>
          </a:bodyPr>
          <a:lstStyle/>
          <a:p>
            <a:pPr marL="0" indent="0" algn="ctr">
              <a:buNone/>
            </a:pPr>
            <a:endParaRPr lang="en-US" sz="2400" b="1">
              <a:ea typeface="+mn-lt"/>
              <a:cs typeface="+mn-lt"/>
            </a:endParaRPr>
          </a:p>
          <a:p>
            <a:pPr marL="0" indent="0" algn="ctr">
              <a:buNone/>
            </a:pPr>
            <a:endParaRPr lang="en-US" sz="2400" b="1">
              <a:ea typeface="+mn-lt"/>
              <a:cs typeface="+mn-lt"/>
            </a:endParaRPr>
          </a:p>
          <a:p>
            <a:pPr marL="0" indent="0" algn="ctr">
              <a:buNone/>
            </a:pPr>
            <a:endParaRPr lang="en-US" sz="2400" b="1">
              <a:ea typeface="+mn-lt"/>
              <a:cs typeface="+mn-lt"/>
            </a:endParaRPr>
          </a:p>
          <a:p>
            <a:pPr marL="0" indent="0" algn="ctr">
              <a:buNone/>
            </a:pPr>
            <a:r>
              <a:rPr lang="en-US" sz="4000" b="1">
                <a:ea typeface="+mn-lt"/>
                <a:cs typeface="+mn-lt"/>
              </a:rPr>
              <a:t>Questions?</a:t>
            </a:r>
            <a:endParaRPr lang="en-US" sz="4000">
              <a:cs typeface="Calibri" panose="020F0502020204030204"/>
            </a:endParaRPr>
          </a:p>
        </p:txBody>
      </p:sp>
    </p:spTree>
    <p:extLst>
      <p:ext uri="{BB962C8B-B14F-4D97-AF65-F5344CB8AC3E}">
        <p14:creationId xmlns:p14="http://schemas.microsoft.com/office/powerpoint/2010/main" val="3607865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F936E7-E0B4-4DD7-9BA1-468169576463}"/>
              </a:ext>
            </a:extLst>
          </p:cNvPr>
          <p:cNvSpPr>
            <a:spLocks noGrp="1"/>
          </p:cNvSpPr>
          <p:nvPr>
            <p:ph idx="1"/>
          </p:nvPr>
        </p:nvSpPr>
        <p:spPr>
          <a:xfrm>
            <a:off x="1155548" y="2217343"/>
            <a:ext cx="9880893" cy="3959619"/>
          </a:xfrm>
        </p:spPr>
        <p:txBody>
          <a:bodyPr vert="horz" lIns="91440" tIns="45720" rIns="91440" bIns="45720" rtlCol="0" anchor="t">
            <a:normAutofit/>
          </a:bodyPr>
          <a:lstStyle/>
          <a:p>
            <a:pPr marL="0" indent="0" algn="ctr">
              <a:buNone/>
            </a:pPr>
            <a:endParaRPr lang="en-US" sz="2400" b="1">
              <a:ea typeface="+mn-lt"/>
              <a:cs typeface="+mn-lt"/>
            </a:endParaRPr>
          </a:p>
          <a:p>
            <a:pPr marL="0" indent="0" algn="ctr">
              <a:buNone/>
            </a:pPr>
            <a:endParaRPr lang="en-US" sz="2400" b="1">
              <a:ea typeface="+mn-lt"/>
              <a:cs typeface="+mn-lt"/>
            </a:endParaRPr>
          </a:p>
          <a:p>
            <a:pPr marL="0" indent="0" algn="ctr">
              <a:buNone/>
            </a:pPr>
            <a:endParaRPr lang="en-US" sz="2400" b="1">
              <a:ea typeface="+mn-lt"/>
              <a:cs typeface="+mn-lt"/>
            </a:endParaRPr>
          </a:p>
          <a:p>
            <a:pPr marL="0" indent="0" algn="ctr">
              <a:buNone/>
            </a:pPr>
            <a:r>
              <a:rPr lang="en-US" sz="4000" b="1">
                <a:cs typeface="Calibri" panose="020F0502020204030204"/>
              </a:rPr>
              <a:t>Thank you</a:t>
            </a:r>
          </a:p>
          <a:p>
            <a:pPr marL="0" indent="0" algn="ctr">
              <a:buNone/>
            </a:pPr>
            <a:r>
              <a:rPr lang="en-US" sz="4000" b="1">
                <a:cs typeface="Calibri" panose="020F0502020204030204"/>
              </a:rPr>
              <a:t>:)</a:t>
            </a:r>
          </a:p>
        </p:txBody>
      </p:sp>
    </p:spTree>
    <p:extLst>
      <p:ext uri="{BB962C8B-B14F-4D97-AF65-F5344CB8AC3E}">
        <p14:creationId xmlns:p14="http://schemas.microsoft.com/office/powerpoint/2010/main" val="50201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57290-3A31-4B2D-AE49-96D8D5691F40}"/>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About the paper</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DFDD26-21AC-49C8-8AEB-239ABAFD9B82}"/>
              </a:ext>
            </a:extLst>
          </p:cNvPr>
          <p:cNvSpPr>
            <a:spLocks noGrp="1"/>
          </p:cNvSpPr>
          <p:nvPr>
            <p:ph idx="1"/>
          </p:nvPr>
        </p:nvSpPr>
        <p:spPr>
          <a:xfrm>
            <a:off x="1155548" y="2217343"/>
            <a:ext cx="9880893" cy="3959619"/>
          </a:xfrm>
        </p:spPr>
        <p:txBody>
          <a:bodyPr vert="horz" lIns="91440" tIns="45720" rIns="91440" bIns="45720" rtlCol="0" anchor="t">
            <a:normAutofit/>
          </a:bodyPr>
          <a:lstStyle/>
          <a:p>
            <a:endParaRPr lang="en-US" sz="2400" b="1">
              <a:cs typeface="Calibri" panose="020F0502020204030204"/>
            </a:endParaRPr>
          </a:p>
          <a:p>
            <a:r>
              <a:rPr lang="en-US" sz="2400" b="1">
                <a:cs typeface="Calibri" panose="020F0502020204030204"/>
              </a:rPr>
              <a:t>Title</a:t>
            </a:r>
            <a:r>
              <a:rPr lang="en-US" sz="2400">
                <a:cs typeface="Calibri" panose="020F0502020204030204"/>
              </a:rPr>
              <a:t>: </a:t>
            </a:r>
            <a:r>
              <a:rPr lang="en-US" sz="2400">
                <a:ea typeface="+mn-lt"/>
                <a:cs typeface="+mn-lt"/>
              </a:rPr>
              <a:t>A Large-Scale Sentiment Data Classification for Online Reviews Under Apache Spark</a:t>
            </a:r>
            <a:endParaRPr lang="en-US" sz="2400">
              <a:cs typeface="Calibri" panose="020F0502020204030204"/>
            </a:endParaRPr>
          </a:p>
          <a:p>
            <a:r>
              <a:rPr lang="en-US" sz="2400" b="1">
                <a:cs typeface="Calibri" panose="020F0502020204030204"/>
              </a:rPr>
              <a:t>Authors:</a:t>
            </a:r>
            <a:r>
              <a:rPr lang="en-US" sz="2400">
                <a:cs typeface="Calibri" panose="020F0502020204030204"/>
              </a:rPr>
              <a:t> </a:t>
            </a:r>
            <a:r>
              <a:rPr lang="en-US" sz="2400">
                <a:ea typeface="+mn-lt"/>
                <a:cs typeface="+mn-lt"/>
              </a:rPr>
              <a:t>Samar Al-</a:t>
            </a:r>
            <a:r>
              <a:rPr lang="en-US" sz="2400" err="1">
                <a:ea typeface="+mn-lt"/>
                <a:cs typeface="+mn-lt"/>
              </a:rPr>
              <a:t>Saqqaa</a:t>
            </a:r>
            <a:r>
              <a:rPr lang="en-US" sz="2400">
                <a:ea typeface="+mn-lt"/>
                <a:cs typeface="+mn-lt"/>
              </a:rPr>
              <a:t>, Ghazi Al-</a:t>
            </a:r>
            <a:r>
              <a:rPr lang="en-US" sz="2400" err="1">
                <a:ea typeface="+mn-lt"/>
                <a:cs typeface="+mn-lt"/>
              </a:rPr>
              <a:t>Naymata</a:t>
            </a:r>
            <a:r>
              <a:rPr lang="en-US" sz="2400">
                <a:ea typeface="+mn-lt"/>
                <a:cs typeface="+mn-lt"/>
              </a:rPr>
              <a:t> &amp; Arafat </a:t>
            </a:r>
            <a:r>
              <a:rPr lang="en-US" sz="2400" err="1">
                <a:ea typeface="+mn-lt"/>
                <a:cs typeface="+mn-lt"/>
              </a:rPr>
              <a:t>Awajan</a:t>
            </a:r>
            <a:endParaRPr lang="en-US" sz="2400" err="1">
              <a:cs typeface="Calibri" panose="020F0502020204030204"/>
            </a:endParaRPr>
          </a:p>
          <a:p>
            <a:r>
              <a:rPr lang="en-US" sz="2400" b="1">
                <a:cs typeface="Calibri" panose="020F0502020204030204"/>
              </a:rPr>
              <a:t>Conference:</a:t>
            </a:r>
            <a:r>
              <a:rPr lang="en-US" sz="2400">
                <a:cs typeface="Calibri" panose="020F0502020204030204"/>
              </a:rPr>
              <a:t> </a:t>
            </a:r>
            <a:r>
              <a:rPr lang="en-US" sz="2400">
                <a:ea typeface="+mn-lt"/>
                <a:cs typeface="+mn-lt"/>
              </a:rPr>
              <a:t>The 9th International Conference on Emerging Ubiquitous Systems and Pervasive Networks (EUSPN 2018), held at Leuven, Belgium on November 5-8, 2018</a:t>
            </a:r>
          </a:p>
          <a:p>
            <a:pPr marL="0" indent="0">
              <a:buNone/>
            </a:pPr>
            <a:endParaRPr lang="en-US" sz="2400">
              <a:cs typeface="Calibri" panose="020F0502020204030204"/>
            </a:endParaRPr>
          </a:p>
        </p:txBody>
      </p:sp>
    </p:spTree>
    <p:extLst>
      <p:ext uri="{BB962C8B-B14F-4D97-AF65-F5344CB8AC3E}">
        <p14:creationId xmlns:p14="http://schemas.microsoft.com/office/powerpoint/2010/main" val="249446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57290-3A31-4B2D-AE49-96D8D5691F40}"/>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Problem Statement and Motivation</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DFDD26-21AC-49C8-8AEB-239ABAFD9B82}"/>
              </a:ext>
            </a:extLst>
          </p:cNvPr>
          <p:cNvSpPr>
            <a:spLocks noGrp="1"/>
          </p:cNvSpPr>
          <p:nvPr>
            <p:ph idx="1"/>
          </p:nvPr>
        </p:nvSpPr>
        <p:spPr>
          <a:xfrm>
            <a:off x="1155547" y="2149995"/>
            <a:ext cx="9892438" cy="4078922"/>
          </a:xfrm>
        </p:spPr>
        <p:txBody>
          <a:bodyPr vert="horz" lIns="91440" tIns="45720" rIns="91440" bIns="45720" rtlCol="0" anchor="t">
            <a:normAutofit/>
          </a:bodyPr>
          <a:lstStyle/>
          <a:p>
            <a:endParaRPr lang="en-US" sz="2400">
              <a:cs typeface="Calibri" panose="020F0502020204030204"/>
            </a:endParaRPr>
          </a:p>
          <a:p>
            <a:r>
              <a:rPr lang="en-US" sz="2400">
                <a:cs typeface="Calibri" panose="020F0502020204030204"/>
              </a:rPr>
              <a:t>In online era, when most of one's shopping is being done online on a regular basis, reviews become an important and vital piece of feedback.</a:t>
            </a:r>
            <a:endParaRPr lang="en-US">
              <a:cs typeface="Calibri" panose="020F0502020204030204"/>
            </a:endParaRPr>
          </a:p>
          <a:p>
            <a:r>
              <a:rPr lang="en-US" sz="2400">
                <a:cs typeface="Calibri" panose="020F0502020204030204"/>
              </a:rPr>
              <a:t>A review helps in identifying a good product from those that are not, from a user's perspective.</a:t>
            </a:r>
          </a:p>
          <a:p>
            <a:r>
              <a:rPr lang="en-US" sz="2400">
                <a:cs typeface="Calibri" panose="020F0502020204030204"/>
              </a:rPr>
              <a:t>Over the years companies like Amazon have amassed a huge volume of reviews from users.</a:t>
            </a:r>
          </a:p>
          <a:p>
            <a:r>
              <a:rPr lang="en-US" sz="2400">
                <a:ea typeface="+mn-lt"/>
                <a:cs typeface="+mn-lt"/>
              </a:rPr>
              <a:t>Analyzing the sentiment of customers reviews has become very beneficial in business, where businesses can track positive and negative brand reviews that help them measure their overall performance.</a:t>
            </a:r>
            <a:endParaRPr lang="en-US" sz="2400">
              <a:cs typeface="Calibri" panose="020F0502020204030204"/>
            </a:endParaRPr>
          </a:p>
          <a:p>
            <a:endParaRPr lang="en-US" sz="2400">
              <a:cs typeface="Calibri" panose="020F0502020204030204"/>
            </a:endParaRPr>
          </a:p>
        </p:txBody>
      </p:sp>
    </p:spTree>
    <p:extLst>
      <p:ext uri="{BB962C8B-B14F-4D97-AF65-F5344CB8AC3E}">
        <p14:creationId xmlns:p14="http://schemas.microsoft.com/office/powerpoint/2010/main" val="72836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DFDD26-21AC-49C8-8AEB-239ABAFD9B82}"/>
              </a:ext>
            </a:extLst>
          </p:cNvPr>
          <p:cNvSpPr>
            <a:spLocks noGrp="1"/>
          </p:cNvSpPr>
          <p:nvPr>
            <p:ph idx="1"/>
          </p:nvPr>
        </p:nvSpPr>
        <p:spPr>
          <a:xfrm>
            <a:off x="1155548" y="2217343"/>
            <a:ext cx="9880893" cy="3959619"/>
          </a:xfrm>
        </p:spPr>
        <p:txBody>
          <a:bodyPr vert="horz" lIns="91440" tIns="45720" rIns="91440" bIns="45720" rtlCol="0" anchor="t">
            <a:normAutofit/>
          </a:bodyPr>
          <a:lstStyle/>
          <a:p>
            <a:endParaRPr lang="en-US" sz="2400">
              <a:cs typeface="Calibri" panose="020F0502020204030204"/>
            </a:endParaRPr>
          </a:p>
          <a:p>
            <a:r>
              <a:rPr lang="en-US" sz="2400">
                <a:ea typeface="+mn-lt"/>
                <a:cs typeface="+mn-lt"/>
              </a:rPr>
              <a:t>Not all machine learning tools  are capable of analyzing large volumes of data.</a:t>
            </a:r>
            <a:endParaRPr lang="en-US" sz="2400">
              <a:cs typeface="Calibri" panose="020F0502020204030204"/>
            </a:endParaRPr>
          </a:p>
          <a:p>
            <a:r>
              <a:rPr lang="en-US" sz="2400">
                <a:ea typeface="+mn-lt"/>
                <a:cs typeface="+mn-lt"/>
              </a:rPr>
              <a:t>This paper proposed new experiments for sentiment analysis of a large-scale dataset of online customer's reviews using Spark machine library (</a:t>
            </a:r>
            <a:r>
              <a:rPr lang="en-US" sz="2400" err="1">
                <a:ea typeface="+mn-lt"/>
                <a:cs typeface="+mn-lt"/>
              </a:rPr>
              <a:t>MLlib</a:t>
            </a:r>
            <a:r>
              <a:rPr lang="en-US" sz="2400">
                <a:ea typeface="+mn-lt"/>
                <a:cs typeface="+mn-lt"/>
              </a:rPr>
              <a:t>).</a:t>
            </a:r>
            <a:endParaRPr lang="en-IN" sz="2400">
              <a:ea typeface="+mn-lt"/>
              <a:cs typeface="+mn-lt"/>
            </a:endParaRPr>
          </a:p>
          <a:p>
            <a:endParaRPr lang="en-US" sz="2400">
              <a:cs typeface="Calibri"/>
            </a:endParaRPr>
          </a:p>
          <a:p>
            <a:endParaRPr lang="en-US" sz="2400">
              <a:cs typeface="Calibri"/>
            </a:endParaRPr>
          </a:p>
        </p:txBody>
      </p:sp>
    </p:spTree>
    <p:extLst>
      <p:ext uri="{BB962C8B-B14F-4D97-AF65-F5344CB8AC3E}">
        <p14:creationId xmlns:p14="http://schemas.microsoft.com/office/powerpoint/2010/main" val="231404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57290-3A31-4B2D-AE49-96D8D5691F40}"/>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Solution Overview</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DFDD26-21AC-49C8-8AEB-239ABAFD9B82}"/>
              </a:ext>
            </a:extLst>
          </p:cNvPr>
          <p:cNvSpPr>
            <a:spLocks noGrp="1"/>
          </p:cNvSpPr>
          <p:nvPr>
            <p:ph idx="1"/>
          </p:nvPr>
        </p:nvSpPr>
        <p:spPr>
          <a:xfrm>
            <a:off x="1155548" y="2217343"/>
            <a:ext cx="9891476" cy="4128952"/>
          </a:xfrm>
        </p:spPr>
        <p:txBody>
          <a:bodyPr vert="horz" lIns="91440" tIns="45720" rIns="91440" bIns="45720" rtlCol="0" anchor="t">
            <a:normAutofit/>
          </a:bodyPr>
          <a:lstStyle/>
          <a:p>
            <a:pPr marL="342900" indent="-342900"/>
            <a:endParaRPr lang="en-US" sz="2400">
              <a:ea typeface="+mn-lt"/>
              <a:cs typeface="+mn-lt"/>
            </a:endParaRPr>
          </a:p>
          <a:p>
            <a:pPr marL="342900" indent="-342900"/>
            <a:r>
              <a:rPr lang="en-US" sz="2400" err="1">
                <a:ea typeface="+mn-lt"/>
                <a:cs typeface="+mn-lt"/>
              </a:rPr>
              <a:t>MLlib</a:t>
            </a:r>
            <a:r>
              <a:rPr lang="en-US" sz="2400">
                <a:ea typeface="+mn-lt"/>
                <a:cs typeface="+mn-lt"/>
              </a:rPr>
              <a:t> is Apache Spark's scalable machine learning library built on top of Spark to deliver both high quality and high speed.</a:t>
            </a:r>
            <a:r>
              <a:rPr lang="en-US" sz="2400">
                <a:cs typeface="Calibri" panose="020F0502020204030204"/>
              </a:rPr>
              <a:t>  </a:t>
            </a:r>
            <a:endParaRPr lang="en-US"/>
          </a:p>
          <a:p>
            <a:pPr marL="342900" indent="-342900"/>
            <a:r>
              <a:rPr lang="en-US" sz="2400">
                <a:ea typeface="+mn-lt"/>
                <a:cs typeface="+mn-lt"/>
              </a:rPr>
              <a:t>It has become one of the most used large-scale data distributed processing and analytics frameworks in the world.</a:t>
            </a:r>
          </a:p>
          <a:p>
            <a:pPr marL="342900" indent="-342900"/>
            <a:r>
              <a:rPr lang="en-US" sz="2400">
                <a:ea typeface="+mn-lt"/>
                <a:cs typeface="+mn-lt"/>
              </a:rPr>
              <a:t>It also achieves high performance for both batch and streaming data.</a:t>
            </a:r>
            <a:endParaRPr lang="en-US"/>
          </a:p>
          <a:p>
            <a:pPr marL="342900" indent="-342900"/>
            <a:r>
              <a:rPr lang="en-US" sz="2400">
                <a:ea typeface="+mn-lt"/>
                <a:cs typeface="+mn-lt"/>
              </a:rPr>
              <a:t>Spark can be 100x faster than Hadoop for large-scale data processing by exploiting in memory computing and other optimizations which makes it ideal for running iterative algorithms of ML on a large dataset.</a:t>
            </a:r>
            <a:endParaRPr lang="en-US" sz="2400">
              <a:cs typeface="Calibri" panose="020F0502020204030204"/>
            </a:endParaRPr>
          </a:p>
          <a:p>
            <a:pPr marL="342900" indent="-342900"/>
            <a:r>
              <a:rPr lang="en-US" sz="2400" b="1">
                <a:cs typeface="Calibri" panose="020F0502020204030204"/>
              </a:rPr>
              <a:t>We have implemented all the experiments proposed in the paper.</a:t>
            </a:r>
          </a:p>
          <a:p>
            <a:endParaRPr lang="en-US" sz="2400" b="1">
              <a:cs typeface="Calibri" panose="020F0502020204030204"/>
            </a:endParaRPr>
          </a:p>
          <a:p>
            <a:endParaRPr lang="en-US" sz="2400">
              <a:cs typeface="Calibri" panose="020F0502020204030204"/>
            </a:endParaRPr>
          </a:p>
        </p:txBody>
      </p:sp>
    </p:spTree>
    <p:extLst>
      <p:ext uri="{BB962C8B-B14F-4D97-AF65-F5344CB8AC3E}">
        <p14:creationId xmlns:p14="http://schemas.microsoft.com/office/powerpoint/2010/main" val="265611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57290-3A31-4B2D-AE49-96D8D5691F40}"/>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Relation to CBDA</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DFDD26-21AC-49C8-8AEB-239ABAFD9B82}"/>
              </a:ext>
            </a:extLst>
          </p:cNvPr>
          <p:cNvSpPr>
            <a:spLocks noGrp="1"/>
          </p:cNvSpPr>
          <p:nvPr>
            <p:ph idx="1"/>
          </p:nvPr>
        </p:nvSpPr>
        <p:spPr>
          <a:xfrm>
            <a:off x="1109366" y="2702253"/>
            <a:ext cx="9880893" cy="3151437"/>
          </a:xfrm>
        </p:spPr>
        <p:txBody>
          <a:bodyPr vert="horz" lIns="91440" tIns="45720" rIns="91440" bIns="45720" rtlCol="0" anchor="t">
            <a:normAutofit/>
          </a:bodyPr>
          <a:lstStyle/>
          <a:p>
            <a:r>
              <a:rPr lang="en-US" sz="2400">
                <a:cs typeface="Calibri" panose="020F0502020204030204"/>
              </a:rPr>
              <a:t>Understanding and proficiency of Spark </a:t>
            </a:r>
            <a:r>
              <a:rPr lang="en-US" sz="2400" err="1">
                <a:cs typeface="Calibri" panose="020F0502020204030204"/>
              </a:rPr>
              <a:t>MLlib</a:t>
            </a:r>
            <a:r>
              <a:rPr lang="en-US" sz="2400">
                <a:cs typeface="Calibri" panose="020F0502020204030204"/>
              </a:rPr>
              <a:t> can help ML practitioners like us to develop and run ML algorithms on huge datasets which would become a very valuable skill in this Data-Driven age where data is being generated every second.</a:t>
            </a:r>
          </a:p>
          <a:p>
            <a:r>
              <a:rPr lang="en-US" sz="2400">
                <a:cs typeface="Calibri" panose="020F0502020204030204"/>
              </a:rPr>
              <a:t>This paper shows us the combination of the all the processes and concepts we have learned so far in Big Data handling and how they can be used effectively in an application to solve real-world problems.</a:t>
            </a:r>
          </a:p>
          <a:p>
            <a:endParaRPr lang="en-US" sz="2400">
              <a:cs typeface="Calibri" panose="020F0502020204030204"/>
            </a:endParaRPr>
          </a:p>
          <a:p>
            <a:endParaRPr lang="en-US" sz="2400">
              <a:cs typeface="Calibri" panose="020F0502020204030204"/>
            </a:endParaRPr>
          </a:p>
        </p:txBody>
      </p:sp>
    </p:spTree>
    <p:extLst>
      <p:ext uri="{BB962C8B-B14F-4D97-AF65-F5344CB8AC3E}">
        <p14:creationId xmlns:p14="http://schemas.microsoft.com/office/powerpoint/2010/main" val="196283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Technology Stack</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592897"/>
            <a:ext cx="9892438" cy="3584065"/>
          </a:xfrm>
        </p:spPr>
        <p:txBody>
          <a:bodyPr vert="horz" lIns="91440" tIns="45720" rIns="91440" bIns="45720" rtlCol="0" anchor="t">
            <a:normAutofit/>
          </a:bodyPr>
          <a:lstStyle/>
          <a:p>
            <a:pPr marL="0" indent="0">
              <a:buNone/>
            </a:pPr>
            <a:r>
              <a:rPr lang="en-US" sz="2400">
                <a:ea typeface="+mn-lt"/>
                <a:cs typeface="+mn-lt"/>
              </a:rPr>
              <a:t>Programming Language – Python 3.x</a:t>
            </a:r>
          </a:p>
          <a:p>
            <a:pPr marL="0" indent="0">
              <a:buNone/>
            </a:pPr>
            <a:endParaRPr lang="en-US" sz="2400">
              <a:ea typeface="+mn-lt"/>
              <a:cs typeface="+mn-lt"/>
            </a:endParaRPr>
          </a:p>
          <a:p>
            <a:pPr marL="0" indent="0">
              <a:buNone/>
            </a:pPr>
            <a:r>
              <a:rPr lang="en-US" sz="2400">
                <a:ea typeface="+mn-lt"/>
                <a:cs typeface="+mn-lt"/>
              </a:rPr>
              <a:t>Libraries - </a:t>
            </a:r>
            <a:r>
              <a:rPr lang="en-US" sz="2400" err="1">
                <a:ea typeface="+mn-lt"/>
                <a:cs typeface="+mn-lt"/>
              </a:rPr>
              <a:t>MLlib</a:t>
            </a:r>
            <a:r>
              <a:rPr lang="en-US" sz="2400">
                <a:ea typeface="+mn-lt"/>
                <a:cs typeface="+mn-lt"/>
              </a:rPr>
              <a:t> 3.x, Pandas 1.x*</a:t>
            </a:r>
          </a:p>
          <a:p>
            <a:pPr marL="0" indent="0">
              <a:buNone/>
            </a:pPr>
            <a:endParaRPr lang="en-US" sz="2400">
              <a:ea typeface="+mn-lt"/>
              <a:cs typeface="+mn-lt"/>
            </a:endParaRPr>
          </a:p>
          <a:p>
            <a:pPr marL="0" indent="0">
              <a:buNone/>
            </a:pPr>
            <a:r>
              <a:rPr lang="en-US" sz="2400">
                <a:ea typeface="+mn-lt"/>
                <a:cs typeface="+mn-lt"/>
              </a:rPr>
              <a:t>Platform - Databricks Community Edition</a:t>
            </a:r>
            <a:endParaRPr lang="en-US">
              <a:ea typeface="+mn-lt"/>
              <a:cs typeface="+mn-lt"/>
            </a:endParaRPr>
          </a:p>
          <a:p>
            <a:pPr marL="0" indent="0">
              <a:buNone/>
            </a:pPr>
            <a:endParaRPr lang="en-US" sz="2400">
              <a:cs typeface="Calibri" panose="020F0502020204030204"/>
            </a:endParaRPr>
          </a:p>
        </p:txBody>
      </p:sp>
    </p:spTree>
    <p:extLst>
      <p:ext uri="{BB962C8B-B14F-4D97-AF65-F5344CB8AC3E}">
        <p14:creationId xmlns:p14="http://schemas.microsoft.com/office/powerpoint/2010/main" val="243246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08199-0808-4B1E-9BA3-AEEFBFF390B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Light"/>
              </a:rPr>
              <a:t>Proposed Approach</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D284E-5CF9-44C0-BA12-C14191B0450E}"/>
              </a:ext>
            </a:extLst>
          </p:cNvPr>
          <p:cNvSpPr>
            <a:spLocks noGrp="1"/>
          </p:cNvSpPr>
          <p:nvPr>
            <p:ph idx="1"/>
          </p:nvPr>
        </p:nvSpPr>
        <p:spPr>
          <a:xfrm>
            <a:off x="1155548" y="2477442"/>
            <a:ext cx="9892438" cy="3699520"/>
          </a:xfrm>
        </p:spPr>
        <p:txBody>
          <a:bodyPr vert="horz" lIns="91440" tIns="45720" rIns="91440" bIns="45720" rtlCol="0" anchor="t">
            <a:normAutofit/>
          </a:bodyPr>
          <a:lstStyle/>
          <a:p>
            <a:pPr marL="0" indent="0">
              <a:buNone/>
            </a:pPr>
            <a:r>
              <a:rPr lang="en-IN" sz="2400">
                <a:ea typeface="+mn-lt"/>
                <a:cs typeface="+mn-lt"/>
              </a:rPr>
              <a:t>It involves the following steps:</a:t>
            </a:r>
            <a:br>
              <a:rPr lang="en-IN" sz="2400">
                <a:ea typeface="+mn-lt"/>
                <a:cs typeface="+mn-lt"/>
              </a:rPr>
            </a:br>
            <a:endParaRPr lang="en-US" sz="2400">
              <a:cs typeface="Calibri"/>
            </a:endParaRPr>
          </a:p>
          <a:p>
            <a:pPr marL="914400" lvl="1"/>
            <a:r>
              <a:rPr lang="en-IN">
                <a:ea typeface="+mn-lt"/>
                <a:cs typeface="+mn-lt"/>
              </a:rPr>
              <a:t>Obtain a large-scale dataset of reviews</a:t>
            </a:r>
            <a:endParaRPr lang="en-US">
              <a:ea typeface="+mn-lt"/>
              <a:cs typeface="+mn-lt"/>
            </a:endParaRPr>
          </a:p>
          <a:p>
            <a:pPr marL="914400" lvl="1"/>
            <a:r>
              <a:rPr lang="en-IN">
                <a:ea typeface="+mn-lt"/>
                <a:cs typeface="+mn-lt"/>
              </a:rPr>
              <a:t>Pre-process the dataset</a:t>
            </a:r>
            <a:endParaRPr lang="en-US">
              <a:ea typeface="+mn-lt"/>
              <a:cs typeface="+mn-lt"/>
            </a:endParaRPr>
          </a:p>
          <a:p>
            <a:pPr marL="914400" lvl="1"/>
            <a:r>
              <a:rPr lang="en-IN">
                <a:ea typeface="+mn-lt"/>
                <a:cs typeface="+mn-lt"/>
              </a:rPr>
              <a:t>Extract the features</a:t>
            </a:r>
            <a:endParaRPr lang="en-US">
              <a:ea typeface="+mn-lt"/>
              <a:cs typeface="+mn-lt"/>
            </a:endParaRPr>
          </a:p>
          <a:p>
            <a:pPr marL="914400" lvl="1"/>
            <a:r>
              <a:rPr lang="en-IN">
                <a:ea typeface="+mn-lt"/>
                <a:cs typeface="+mn-lt"/>
              </a:rPr>
              <a:t>Test Spark </a:t>
            </a:r>
            <a:r>
              <a:rPr lang="en-IN" err="1">
                <a:ea typeface="+mn-lt"/>
                <a:cs typeface="+mn-lt"/>
              </a:rPr>
              <a:t>MLlib</a:t>
            </a:r>
            <a:r>
              <a:rPr lang="en-IN">
                <a:ea typeface="+mn-lt"/>
                <a:cs typeface="+mn-lt"/>
              </a:rPr>
              <a:t> classifiers [Naïve Bayes, Support vector machine and logistic regression]</a:t>
            </a:r>
            <a:endParaRPr lang="en-US">
              <a:ea typeface="+mn-lt"/>
              <a:cs typeface="+mn-lt"/>
            </a:endParaRPr>
          </a:p>
          <a:p>
            <a:pPr marL="914400" lvl="1"/>
            <a:r>
              <a:rPr lang="en-IN">
                <a:ea typeface="+mn-lt"/>
                <a:cs typeface="+mn-lt"/>
              </a:rPr>
              <a:t>Extract  and evaluate the results using accuracy metric</a:t>
            </a:r>
            <a:endParaRPr lang="en-US">
              <a:ea typeface="+mn-lt"/>
              <a:cs typeface="+mn-lt"/>
            </a:endParaRPr>
          </a:p>
          <a:p>
            <a:pPr marL="0" indent="0">
              <a:buNone/>
            </a:pPr>
            <a:endParaRPr lang="en-US" sz="2400">
              <a:ea typeface="+mn-lt"/>
              <a:cs typeface="+mn-lt"/>
            </a:endParaRPr>
          </a:p>
        </p:txBody>
      </p:sp>
    </p:spTree>
    <p:extLst>
      <p:ext uri="{BB962C8B-B14F-4D97-AF65-F5344CB8AC3E}">
        <p14:creationId xmlns:p14="http://schemas.microsoft.com/office/powerpoint/2010/main" val="278427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1759</Words>
  <Application>Microsoft Office PowerPoint</Application>
  <PresentationFormat>Widescreen</PresentationFormat>
  <Paragraphs>213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Large-Scale Sentiment Data Classification for Online Reviews Under Apache Spark </vt:lpstr>
      <vt:lpstr>Overview</vt:lpstr>
      <vt:lpstr>About the paper</vt:lpstr>
      <vt:lpstr>Problem Statement and Motivation</vt:lpstr>
      <vt:lpstr>PowerPoint Presentation</vt:lpstr>
      <vt:lpstr>Solution Overview</vt:lpstr>
      <vt:lpstr>Relation to CBDA</vt:lpstr>
      <vt:lpstr>Technology Stack</vt:lpstr>
      <vt:lpstr>Proposed Approach</vt:lpstr>
      <vt:lpstr>Dataset</vt:lpstr>
      <vt:lpstr>Data Preprocessing</vt:lpstr>
      <vt:lpstr>1) Removal of Null Reviews</vt:lpstr>
      <vt:lpstr>2) Tokenization</vt:lpstr>
      <vt:lpstr>3) Stopwords Removal</vt:lpstr>
      <vt:lpstr>4) Noise Removal [To Do]</vt:lpstr>
      <vt:lpstr>MLlib Terminology </vt:lpstr>
      <vt:lpstr>PowerPoint Presentation</vt:lpstr>
      <vt:lpstr>Feature extraction </vt:lpstr>
      <vt:lpstr>1) TF </vt:lpstr>
      <vt:lpstr>2) IDF </vt:lpstr>
      <vt:lpstr>Logistic Regression</vt:lpstr>
      <vt:lpstr>Naïve Bayes</vt:lpstr>
      <vt:lpstr>Support Vector Machine</vt:lpstr>
      <vt:lpstr>Observations</vt:lpstr>
      <vt:lpstr>Conclusion</vt:lpstr>
      <vt:lpstr>Next Steps ...</vt:lpstr>
      <vt:lpstr>Observations II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Narendra Singh Bisht - AM.EN.P2ARI20043</cp:lastModifiedBy>
  <cp:revision>14</cp:revision>
  <dcterms:created xsi:type="dcterms:W3CDTF">2021-04-12T12:43:45Z</dcterms:created>
  <dcterms:modified xsi:type="dcterms:W3CDTF">2021-05-05T03:15:57Z</dcterms:modified>
</cp:coreProperties>
</file>