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AUTOLAYOUT_1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705800" y="0"/>
            <a:ext cx="6438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04800" y="710000"/>
            <a:ext cx="2089800" cy="759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04800" y="1554150"/>
            <a:ext cx="2089800" cy="3310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on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FIFA 18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Kaggle datasets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</a:t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Cleaning data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Converting Columns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9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Getting the best squad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Pre-Specified formation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Identifying single position from preferred positions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Getting Name of player by using loc on position and overall</a:t>
            </a:r>
            <a:endParaRPr/>
          </a:p>
          <a:p>
            <a:pPr indent="0" lvl="0" marL="45720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0713" y="2459825"/>
            <a:ext cx="4352925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04800" y="710000"/>
            <a:ext cx="2089800" cy="7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04800" y="1554150"/>
            <a:ext cx="2089800" cy="3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Visualizing the peak of player using overall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Grouping the players by age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Getting a visualization by age of player and overall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7000" y="152400"/>
            <a:ext cx="6075000" cy="4568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