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1" r:id="rId12"/>
    <p:sldId id="267" r:id="rId13"/>
    <p:sldId id="268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witter.com/" TargetMode="External"/><Relationship Id="rId1" Type="http://schemas.openxmlformats.org/officeDocument/2006/relationships/hyperlink" Target="http://www.sofifa.com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witter.com/" TargetMode="External"/><Relationship Id="rId1" Type="http://schemas.openxmlformats.org/officeDocument/2006/relationships/hyperlink" Target="http://www.sofifa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AFC5D-DD0F-4367-9245-002F3B0C1DCB}" type="doc">
      <dgm:prSet loTypeId="urn:microsoft.com/office/officeart/2005/8/layout/hierarchy1" loCatId="hierarchy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63E1C44-8A86-4485-A09D-BB1959BB21A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www.sofifa.com</a:t>
          </a:r>
          <a:r>
            <a:rPr lang="en-US" dirty="0"/>
            <a:t> – To get complete dataset of FIFA 18, flexible data source as per parameters required for analysis</a:t>
          </a:r>
        </a:p>
      </dgm:t>
    </dgm:pt>
    <dgm:pt modelId="{AA00C8F6-3782-4294-8F09-78E846C836A4}" type="parTrans" cxnId="{AD08A648-8DEB-4772-B3A5-C127C6759F4E}">
      <dgm:prSet/>
      <dgm:spPr/>
      <dgm:t>
        <a:bodyPr/>
        <a:lstStyle/>
        <a:p>
          <a:endParaRPr lang="en-US"/>
        </a:p>
      </dgm:t>
    </dgm:pt>
    <dgm:pt modelId="{581285B9-A5C2-460D-905D-FDADCC45202D}" type="sibTrans" cxnId="{AD08A648-8DEB-4772-B3A5-C127C6759F4E}">
      <dgm:prSet/>
      <dgm:spPr/>
      <dgm:t>
        <a:bodyPr/>
        <a:lstStyle/>
        <a:p>
          <a:endParaRPr lang="en-US"/>
        </a:p>
      </dgm:t>
    </dgm:pt>
    <dgm:pt modelId="{6AD2167B-47F3-43E6-8D54-819D9523820E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www.twitter.com</a:t>
          </a:r>
          <a:r>
            <a:rPr lang="en-US"/>
            <a:t> – To extract tweets to analyze the sentiments of customers using the product</a:t>
          </a:r>
        </a:p>
      </dgm:t>
    </dgm:pt>
    <dgm:pt modelId="{A079D51F-65ED-49AF-85D4-DA81CED94B8E}" type="parTrans" cxnId="{D1B08E2A-798A-470A-8000-2D3189208D26}">
      <dgm:prSet/>
      <dgm:spPr/>
      <dgm:t>
        <a:bodyPr/>
        <a:lstStyle/>
        <a:p>
          <a:endParaRPr lang="en-US"/>
        </a:p>
      </dgm:t>
    </dgm:pt>
    <dgm:pt modelId="{4316372F-DF98-4AE7-BF26-0BF673669BC4}" type="sibTrans" cxnId="{D1B08E2A-798A-470A-8000-2D3189208D26}">
      <dgm:prSet/>
      <dgm:spPr/>
      <dgm:t>
        <a:bodyPr/>
        <a:lstStyle/>
        <a:p>
          <a:endParaRPr lang="en-US"/>
        </a:p>
      </dgm:t>
    </dgm:pt>
    <dgm:pt modelId="{5A8E6F4E-8F38-4A1F-B77F-030E3CCC7E34}" type="pres">
      <dgm:prSet presAssocID="{C76AFC5D-DD0F-4367-9245-002F3B0C1D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48C7F0-B488-440D-A769-A8AE8E587376}" type="pres">
      <dgm:prSet presAssocID="{263E1C44-8A86-4485-A09D-BB1959BB21AD}" presName="hierRoot1" presStyleCnt="0"/>
      <dgm:spPr/>
    </dgm:pt>
    <dgm:pt modelId="{9856A382-B3D8-4113-9398-CB4AACBDD673}" type="pres">
      <dgm:prSet presAssocID="{263E1C44-8A86-4485-A09D-BB1959BB21AD}" presName="composite" presStyleCnt="0"/>
      <dgm:spPr/>
    </dgm:pt>
    <dgm:pt modelId="{82F5FB4A-290A-41BE-A98F-CCD82FDC0191}" type="pres">
      <dgm:prSet presAssocID="{263E1C44-8A86-4485-A09D-BB1959BB21AD}" presName="background" presStyleLbl="node0" presStyleIdx="0" presStyleCnt="2"/>
      <dgm:spPr/>
    </dgm:pt>
    <dgm:pt modelId="{0EAE6F1F-5696-4D09-A916-5FD91FF89334}" type="pres">
      <dgm:prSet presAssocID="{263E1C44-8A86-4485-A09D-BB1959BB21AD}" presName="text" presStyleLbl="fgAcc0" presStyleIdx="0" presStyleCnt="2">
        <dgm:presLayoutVars>
          <dgm:chPref val="3"/>
        </dgm:presLayoutVars>
      </dgm:prSet>
      <dgm:spPr/>
    </dgm:pt>
    <dgm:pt modelId="{F753BEA2-6EF4-4D28-9116-8734D4924A7E}" type="pres">
      <dgm:prSet presAssocID="{263E1C44-8A86-4485-A09D-BB1959BB21AD}" presName="hierChild2" presStyleCnt="0"/>
      <dgm:spPr/>
    </dgm:pt>
    <dgm:pt modelId="{8AB5141B-4A3E-4C2A-A6C3-916C7914C551}" type="pres">
      <dgm:prSet presAssocID="{6AD2167B-47F3-43E6-8D54-819D9523820E}" presName="hierRoot1" presStyleCnt="0"/>
      <dgm:spPr/>
    </dgm:pt>
    <dgm:pt modelId="{44F1F951-F703-4295-9A00-C22E634481CA}" type="pres">
      <dgm:prSet presAssocID="{6AD2167B-47F3-43E6-8D54-819D9523820E}" presName="composite" presStyleCnt="0"/>
      <dgm:spPr/>
    </dgm:pt>
    <dgm:pt modelId="{577AA823-FE55-4B4D-8659-DF3A67F05673}" type="pres">
      <dgm:prSet presAssocID="{6AD2167B-47F3-43E6-8D54-819D9523820E}" presName="background" presStyleLbl="node0" presStyleIdx="1" presStyleCnt="2"/>
      <dgm:spPr/>
    </dgm:pt>
    <dgm:pt modelId="{EF02AD46-A545-4490-B1D1-EEF1F7F79FBF}" type="pres">
      <dgm:prSet presAssocID="{6AD2167B-47F3-43E6-8D54-819D9523820E}" presName="text" presStyleLbl="fgAcc0" presStyleIdx="1" presStyleCnt="2">
        <dgm:presLayoutVars>
          <dgm:chPref val="3"/>
        </dgm:presLayoutVars>
      </dgm:prSet>
      <dgm:spPr/>
    </dgm:pt>
    <dgm:pt modelId="{85089094-13F4-4171-954E-BB3FD58E3075}" type="pres">
      <dgm:prSet presAssocID="{6AD2167B-47F3-43E6-8D54-819D9523820E}" presName="hierChild2" presStyleCnt="0"/>
      <dgm:spPr/>
    </dgm:pt>
  </dgm:ptLst>
  <dgm:cxnLst>
    <dgm:cxn modelId="{3AA0DC21-EE98-4B05-AD9D-0BD0FEF39587}" type="presOf" srcId="{6AD2167B-47F3-43E6-8D54-819D9523820E}" destId="{EF02AD46-A545-4490-B1D1-EEF1F7F79FBF}" srcOrd="0" destOrd="0" presId="urn:microsoft.com/office/officeart/2005/8/layout/hierarchy1"/>
    <dgm:cxn modelId="{D1B08E2A-798A-470A-8000-2D3189208D26}" srcId="{C76AFC5D-DD0F-4367-9245-002F3B0C1DCB}" destId="{6AD2167B-47F3-43E6-8D54-819D9523820E}" srcOrd="1" destOrd="0" parTransId="{A079D51F-65ED-49AF-85D4-DA81CED94B8E}" sibTransId="{4316372F-DF98-4AE7-BF26-0BF673669BC4}"/>
    <dgm:cxn modelId="{B2580648-91C5-4950-9384-271D0C6D0A0B}" type="presOf" srcId="{C76AFC5D-DD0F-4367-9245-002F3B0C1DCB}" destId="{5A8E6F4E-8F38-4A1F-B77F-030E3CCC7E34}" srcOrd="0" destOrd="0" presId="urn:microsoft.com/office/officeart/2005/8/layout/hierarchy1"/>
    <dgm:cxn modelId="{AD08A648-8DEB-4772-B3A5-C127C6759F4E}" srcId="{C76AFC5D-DD0F-4367-9245-002F3B0C1DCB}" destId="{263E1C44-8A86-4485-A09D-BB1959BB21AD}" srcOrd="0" destOrd="0" parTransId="{AA00C8F6-3782-4294-8F09-78E846C836A4}" sibTransId="{581285B9-A5C2-460D-905D-FDADCC45202D}"/>
    <dgm:cxn modelId="{ABF9A182-B02B-4156-A514-C70EC5BB1639}" type="presOf" srcId="{263E1C44-8A86-4485-A09D-BB1959BB21AD}" destId="{0EAE6F1F-5696-4D09-A916-5FD91FF89334}" srcOrd="0" destOrd="0" presId="urn:microsoft.com/office/officeart/2005/8/layout/hierarchy1"/>
    <dgm:cxn modelId="{B24D3847-D204-452F-9D9C-CE2B80CC4D0D}" type="presParOf" srcId="{5A8E6F4E-8F38-4A1F-B77F-030E3CCC7E34}" destId="{E748C7F0-B488-440D-A769-A8AE8E587376}" srcOrd="0" destOrd="0" presId="urn:microsoft.com/office/officeart/2005/8/layout/hierarchy1"/>
    <dgm:cxn modelId="{360EE566-F0F0-47DA-9D5D-4F33BB539DF6}" type="presParOf" srcId="{E748C7F0-B488-440D-A769-A8AE8E587376}" destId="{9856A382-B3D8-4113-9398-CB4AACBDD673}" srcOrd="0" destOrd="0" presId="urn:microsoft.com/office/officeart/2005/8/layout/hierarchy1"/>
    <dgm:cxn modelId="{56EA410C-2D86-4F2C-A204-6ED61F1B62E1}" type="presParOf" srcId="{9856A382-B3D8-4113-9398-CB4AACBDD673}" destId="{82F5FB4A-290A-41BE-A98F-CCD82FDC0191}" srcOrd="0" destOrd="0" presId="urn:microsoft.com/office/officeart/2005/8/layout/hierarchy1"/>
    <dgm:cxn modelId="{5E2FB590-4907-4E43-90C3-8D72C6AAFE2D}" type="presParOf" srcId="{9856A382-B3D8-4113-9398-CB4AACBDD673}" destId="{0EAE6F1F-5696-4D09-A916-5FD91FF89334}" srcOrd="1" destOrd="0" presId="urn:microsoft.com/office/officeart/2005/8/layout/hierarchy1"/>
    <dgm:cxn modelId="{87BB51B5-5573-4333-BE27-22A453C0CCF8}" type="presParOf" srcId="{E748C7F0-B488-440D-A769-A8AE8E587376}" destId="{F753BEA2-6EF4-4D28-9116-8734D4924A7E}" srcOrd="1" destOrd="0" presId="urn:microsoft.com/office/officeart/2005/8/layout/hierarchy1"/>
    <dgm:cxn modelId="{655DEB2E-641E-4546-946A-25B5A9636C04}" type="presParOf" srcId="{5A8E6F4E-8F38-4A1F-B77F-030E3CCC7E34}" destId="{8AB5141B-4A3E-4C2A-A6C3-916C7914C551}" srcOrd="1" destOrd="0" presId="urn:microsoft.com/office/officeart/2005/8/layout/hierarchy1"/>
    <dgm:cxn modelId="{CA75B85F-7882-4515-ADF7-AC283A7FEBA0}" type="presParOf" srcId="{8AB5141B-4A3E-4C2A-A6C3-916C7914C551}" destId="{44F1F951-F703-4295-9A00-C22E634481CA}" srcOrd="0" destOrd="0" presId="urn:microsoft.com/office/officeart/2005/8/layout/hierarchy1"/>
    <dgm:cxn modelId="{712BE299-A03C-40AD-9A71-1026FEEDBF6C}" type="presParOf" srcId="{44F1F951-F703-4295-9A00-C22E634481CA}" destId="{577AA823-FE55-4B4D-8659-DF3A67F05673}" srcOrd="0" destOrd="0" presId="urn:microsoft.com/office/officeart/2005/8/layout/hierarchy1"/>
    <dgm:cxn modelId="{71C267D3-6B63-4A33-AA8A-285A2E44A509}" type="presParOf" srcId="{44F1F951-F703-4295-9A00-C22E634481CA}" destId="{EF02AD46-A545-4490-B1D1-EEF1F7F79FBF}" srcOrd="1" destOrd="0" presId="urn:microsoft.com/office/officeart/2005/8/layout/hierarchy1"/>
    <dgm:cxn modelId="{A5B7762E-D735-48BB-905E-EAA9576B38F5}" type="presParOf" srcId="{8AB5141B-4A3E-4C2A-A6C3-916C7914C551}" destId="{85089094-13F4-4171-954E-BB3FD58E30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E12A5-00BB-4164-B977-5584EBB2017C}" type="doc">
      <dgm:prSet loTypeId="urn:microsoft.com/office/officeart/2008/layout/LinedList" loCatId="list" qsTypeId="urn:microsoft.com/office/officeart/2005/8/quickstyle/simple1" qsCatId="simple" csTypeId="urn:microsoft.com/office/officeart/2005/8/colors/accent6_3" csCatId="accent6"/>
      <dgm:spPr/>
      <dgm:t>
        <a:bodyPr/>
        <a:lstStyle/>
        <a:p>
          <a:endParaRPr lang="en-US"/>
        </a:p>
      </dgm:t>
    </dgm:pt>
    <dgm:pt modelId="{8D8A6545-5EAF-43B6-8EC1-1E68F120A7C5}">
      <dgm:prSet/>
      <dgm:spPr/>
      <dgm:t>
        <a:bodyPr/>
        <a:lstStyle/>
        <a:p>
          <a:r>
            <a:rPr lang="en-US"/>
            <a:t>Collected data from sofifa.com and analyzed the important parameters and removed the redundant ones</a:t>
          </a:r>
        </a:p>
      </dgm:t>
    </dgm:pt>
    <dgm:pt modelId="{27C1BDB0-83DB-4EF8-8D0C-BD9D2FAA7AFB}" type="parTrans" cxnId="{835A3D26-6606-40BA-88F5-2C40C478C731}">
      <dgm:prSet/>
      <dgm:spPr/>
      <dgm:t>
        <a:bodyPr/>
        <a:lstStyle/>
        <a:p>
          <a:endParaRPr lang="en-US"/>
        </a:p>
      </dgm:t>
    </dgm:pt>
    <dgm:pt modelId="{C59AED37-8685-4228-992A-9F232A05EDFF}" type="sibTrans" cxnId="{835A3D26-6606-40BA-88F5-2C40C478C731}">
      <dgm:prSet/>
      <dgm:spPr/>
      <dgm:t>
        <a:bodyPr/>
        <a:lstStyle/>
        <a:p>
          <a:endParaRPr lang="en-US"/>
        </a:p>
      </dgm:t>
    </dgm:pt>
    <dgm:pt modelId="{9283E845-190E-4FD3-ABED-FD8D839C6C51}">
      <dgm:prSet/>
      <dgm:spPr/>
      <dgm:t>
        <a:bodyPr/>
        <a:lstStyle/>
        <a:p>
          <a:r>
            <a:rPr lang="en-US"/>
            <a:t>Changing data types as per requirement</a:t>
          </a:r>
        </a:p>
      </dgm:t>
    </dgm:pt>
    <dgm:pt modelId="{7467BEFB-BA89-4D95-8A61-F0078EA87819}" type="parTrans" cxnId="{D930201F-46C8-4ED2-8C65-BD2ADCD308CA}">
      <dgm:prSet/>
      <dgm:spPr/>
      <dgm:t>
        <a:bodyPr/>
        <a:lstStyle/>
        <a:p>
          <a:endParaRPr lang="en-US"/>
        </a:p>
      </dgm:t>
    </dgm:pt>
    <dgm:pt modelId="{406306F2-4390-4E3D-BC9A-6A4B0D0DCC0C}" type="sibTrans" cxnId="{D930201F-46C8-4ED2-8C65-BD2ADCD308CA}">
      <dgm:prSet/>
      <dgm:spPr/>
      <dgm:t>
        <a:bodyPr/>
        <a:lstStyle/>
        <a:p>
          <a:endParaRPr lang="en-US"/>
        </a:p>
      </dgm:t>
    </dgm:pt>
    <dgm:pt modelId="{24E2B1BE-5F10-47B7-95E2-72079148DB15}">
      <dgm:prSet/>
      <dgm:spPr/>
      <dgm:t>
        <a:bodyPr/>
        <a:lstStyle/>
        <a:p>
          <a:r>
            <a:rPr lang="en-US"/>
            <a:t>Cleaned the Value and Wage columns using functions</a:t>
          </a:r>
        </a:p>
      </dgm:t>
    </dgm:pt>
    <dgm:pt modelId="{1F358314-B7B3-4E28-9101-88FC6E0B0F33}" type="parTrans" cxnId="{57FEDBEF-3AB5-4A2E-93BA-A2F2E93C8D8B}">
      <dgm:prSet/>
      <dgm:spPr/>
      <dgm:t>
        <a:bodyPr/>
        <a:lstStyle/>
        <a:p>
          <a:endParaRPr lang="en-US"/>
        </a:p>
      </dgm:t>
    </dgm:pt>
    <dgm:pt modelId="{2A44190F-70EF-4C30-8DE6-F3BF5D6C6C5D}" type="sibTrans" cxnId="{57FEDBEF-3AB5-4A2E-93BA-A2F2E93C8D8B}">
      <dgm:prSet/>
      <dgm:spPr/>
      <dgm:t>
        <a:bodyPr/>
        <a:lstStyle/>
        <a:p>
          <a:endParaRPr lang="en-US"/>
        </a:p>
      </dgm:t>
    </dgm:pt>
    <dgm:pt modelId="{E8B59527-A225-4088-8BA3-E7B5A431B78F}">
      <dgm:prSet/>
      <dgm:spPr/>
      <dgm:t>
        <a:bodyPr/>
        <a:lstStyle/>
        <a:p>
          <a:r>
            <a:rPr lang="en-US" dirty="0"/>
            <a:t>Eliminating special characters in Skills and Finishing columns</a:t>
          </a:r>
        </a:p>
      </dgm:t>
    </dgm:pt>
    <dgm:pt modelId="{A08FCFD8-D9F1-41E2-935E-49BC97DACAF1}" type="parTrans" cxnId="{44C8ECF9-272A-4A90-A4A8-9F2FF29CA866}">
      <dgm:prSet/>
      <dgm:spPr/>
      <dgm:t>
        <a:bodyPr/>
        <a:lstStyle/>
        <a:p>
          <a:endParaRPr lang="en-US"/>
        </a:p>
      </dgm:t>
    </dgm:pt>
    <dgm:pt modelId="{387A7CC3-CA4F-4C65-9185-F9EB2023BA79}" type="sibTrans" cxnId="{44C8ECF9-272A-4A90-A4A8-9F2FF29CA866}">
      <dgm:prSet/>
      <dgm:spPr/>
      <dgm:t>
        <a:bodyPr/>
        <a:lstStyle/>
        <a:p>
          <a:endParaRPr lang="en-US"/>
        </a:p>
      </dgm:t>
    </dgm:pt>
    <dgm:pt modelId="{61911CF7-504B-4F47-B053-91E479403040}" type="pres">
      <dgm:prSet presAssocID="{C0EE12A5-00BB-4164-B977-5584EBB2017C}" presName="vert0" presStyleCnt="0">
        <dgm:presLayoutVars>
          <dgm:dir/>
          <dgm:animOne val="branch"/>
          <dgm:animLvl val="lvl"/>
        </dgm:presLayoutVars>
      </dgm:prSet>
      <dgm:spPr/>
    </dgm:pt>
    <dgm:pt modelId="{D069F531-EA09-4D77-B7E2-BDF042D20F19}" type="pres">
      <dgm:prSet presAssocID="{8D8A6545-5EAF-43B6-8EC1-1E68F120A7C5}" presName="thickLine" presStyleLbl="alignNode1" presStyleIdx="0" presStyleCnt="4"/>
      <dgm:spPr/>
    </dgm:pt>
    <dgm:pt modelId="{312395D2-597C-40A7-9345-56ADD425887E}" type="pres">
      <dgm:prSet presAssocID="{8D8A6545-5EAF-43B6-8EC1-1E68F120A7C5}" presName="horz1" presStyleCnt="0"/>
      <dgm:spPr/>
    </dgm:pt>
    <dgm:pt modelId="{FC4BB337-2C65-4F19-BBA2-B73CEBB8AA14}" type="pres">
      <dgm:prSet presAssocID="{8D8A6545-5EAF-43B6-8EC1-1E68F120A7C5}" presName="tx1" presStyleLbl="revTx" presStyleIdx="0" presStyleCnt="4"/>
      <dgm:spPr/>
    </dgm:pt>
    <dgm:pt modelId="{6D5D3B60-410B-4254-8157-2CB312090C4B}" type="pres">
      <dgm:prSet presAssocID="{8D8A6545-5EAF-43B6-8EC1-1E68F120A7C5}" presName="vert1" presStyleCnt="0"/>
      <dgm:spPr/>
    </dgm:pt>
    <dgm:pt modelId="{3AAFBDFE-BD6B-40DD-8371-F3D1C497B91E}" type="pres">
      <dgm:prSet presAssocID="{9283E845-190E-4FD3-ABED-FD8D839C6C51}" presName="thickLine" presStyleLbl="alignNode1" presStyleIdx="1" presStyleCnt="4"/>
      <dgm:spPr/>
    </dgm:pt>
    <dgm:pt modelId="{4B4C5FC3-840A-47A0-BA95-9AA03A5ACDD2}" type="pres">
      <dgm:prSet presAssocID="{9283E845-190E-4FD3-ABED-FD8D839C6C51}" presName="horz1" presStyleCnt="0"/>
      <dgm:spPr/>
    </dgm:pt>
    <dgm:pt modelId="{6A3982BD-A9AC-40A7-85D9-E31B1A7E6BDC}" type="pres">
      <dgm:prSet presAssocID="{9283E845-190E-4FD3-ABED-FD8D839C6C51}" presName="tx1" presStyleLbl="revTx" presStyleIdx="1" presStyleCnt="4"/>
      <dgm:spPr/>
    </dgm:pt>
    <dgm:pt modelId="{E75B7B4E-E9FB-4438-A81D-60F2A3AF7876}" type="pres">
      <dgm:prSet presAssocID="{9283E845-190E-4FD3-ABED-FD8D839C6C51}" presName="vert1" presStyleCnt="0"/>
      <dgm:spPr/>
    </dgm:pt>
    <dgm:pt modelId="{46D608F9-67DA-4B79-9036-ECE5C9BE928A}" type="pres">
      <dgm:prSet presAssocID="{24E2B1BE-5F10-47B7-95E2-72079148DB15}" presName="thickLine" presStyleLbl="alignNode1" presStyleIdx="2" presStyleCnt="4"/>
      <dgm:spPr/>
    </dgm:pt>
    <dgm:pt modelId="{365996D0-32E2-4745-A9D7-B4768336E994}" type="pres">
      <dgm:prSet presAssocID="{24E2B1BE-5F10-47B7-95E2-72079148DB15}" presName="horz1" presStyleCnt="0"/>
      <dgm:spPr/>
    </dgm:pt>
    <dgm:pt modelId="{DC34AF3E-C31C-4BE9-9036-2C76A4DA7B5C}" type="pres">
      <dgm:prSet presAssocID="{24E2B1BE-5F10-47B7-95E2-72079148DB15}" presName="tx1" presStyleLbl="revTx" presStyleIdx="2" presStyleCnt="4"/>
      <dgm:spPr/>
    </dgm:pt>
    <dgm:pt modelId="{21485F54-4A27-4EF2-89A4-ADF07DB5364D}" type="pres">
      <dgm:prSet presAssocID="{24E2B1BE-5F10-47B7-95E2-72079148DB15}" presName="vert1" presStyleCnt="0"/>
      <dgm:spPr/>
    </dgm:pt>
    <dgm:pt modelId="{56D50BF4-B862-4CD8-8B04-F5AC801D8C35}" type="pres">
      <dgm:prSet presAssocID="{E8B59527-A225-4088-8BA3-E7B5A431B78F}" presName="thickLine" presStyleLbl="alignNode1" presStyleIdx="3" presStyleCnt="4"/>
      <dgm:spPr/>
    </dgm:pt>
    <dgm:pt modelId="{5236F109-442B-405A-BEC5-C8278E704DFC}" type="pres">
      <dgm:prSet presAssocID="{E8B59527-A225-4088-8BA3-E7B5A431B78F}" presName="horz1" presStyleCnt="0"/>
      <dgm:spPr/>
    </dgm:pt>
    <dgm:pt modelId="{DEB906F9-845A-4F8A-A09F-86C97C671F75}" type="pres">
      <dgm:prSet presAssocID="{E8B59527-A225-4088-8BA3-E7B5A431B78F}" presName="tx1" presStyleLbl="revTx" presStyleIdx="3" presStyleCnt="4"/>
      <dgm:spPr/>
    </dgm:pt>
    <dgm:pt modelId="{E91E17DF-8D2A-4365-968A-C1F931CC7275}" type="pres">
      <dgm:prSet presAssocID="{E8B59527-A225-4088-8BA3-E7B5A431B78F}" presName="vert1" presStyleCnt="0"/>
      <dgm:spPr/>
    </dgm:pt>
  </dgm:ptLst>
  <dgm:cxnLst>
    <dgm:cxn modelId="{D930201F-46C8-4ED2-8C65-BD2ADCD308CA}" srcId="{C0EE12A5-00BB-4164-B977-5584EBB2017C}" destId="{9283E845-190E-4FD3-ABED-FD8D839C6C51}" srcOrd="1" destOrd="0" parTransId="{7467BEFB-BA89-4D95-8A61-F0078EA87819}" sibTransId="{406306F2-4390-4E3D-BC9A-6A4B0D0DCC0C}"/>
    <dgm:cxn modelId="{835A3D26-6606-40BA-88F5-2C40C478C731}" srcId="{C0EE12A5-00BB-4164-B977-5584EBB2017C}" destId="{8D8A6545-5EAF-43B6-8EC1-1E68F120A7C5}" srcOrd="0" destOrd="0" parTransId="{27C1BDB0-83DB-4EF8-8D0C-BD9D2FAA7AFB}" sibTransId="{C59AED37-8685-4228-992A-9F232A05EDFF}"/>
    <dgm:cxn modelId="{D14B8429-BDFD-4B7C-A681-9C4BB80E26DA}" type="presOf" srcId="{C0EE12A5-00BB-4164-B977-5584EBB2017C}" destId="{61911CF7-504B-4F47-B053-91E479403040}" srcOrd="0" destOrd="0" presId="urn:microsoft.com/office/officeart/2008/layout/LinedList"/>
    <dgm:cxn modelId="{E5DF0833-67DA-4BEB-9ABF-D5FE212EBA9A}" type="presOf" srcId="{24E2B1BE-5F10-47B7-95E2-72079148DB15}" destId="{DC34AF3E-C31C-4BE9-9036-2C76A4DA7B5C}" srcOrd="0" destOrd="0" presId="urn:microsoft.com/office/officeart/2008/layout/LinedList"/>
    <dgm:cxn modelId="{70CCFE70-62CF-4BD4-936D-1E25C9E3BFD8}" type="presOf" srcId="{E8B59527-A225-4088-8BA3-E7B5A431B78F}" destId="{DEB906F9-845A-4F8A-A09F-86C97C671F75}" srcOrd="0" destOrd="0" presId="urn:microsoft.com/office/officeart/2008/layout/LinedList"/>
    <dgm:cxn modelId="{51C2DD86-8F97-4135-9B7F-74942DF2937F}" type="presOf" srcId="{9283E845-190E-4FD3-ABED-FD8D839C6C51}" destId="{6A3982BD-A9AC-40A7-85D9-E31B1A7E6BDC}" srcOrd="0" destOrd="0" presId="urn:microsoft.com/office/officeart/2008/layout/LinedList"/>
    <dgm:cxn modelId="{A8D5BFDA-775A-404E-A0B6-E54FE5C5905C}" type="presOf" srcId="{8D8A6545-5EAF-43B6-8EC1-1E68F120A7C5}" destId="{FC4BB337-2C65-4F19-BBA2-B73CEBB8AA14}" srcOrd="0" destOrd="0" presId="urn:microsoft.com/office/officeart/2008/layout/LinedList"/>
    <dgm:cxn modelId="{57FEDBEF-3AB5-4A2E-93BA-A2F2E93C8D8B}" srcId="{C0EE12A5-00BB-4164-B977-5584EBB2017C}" destId="{24E2B1BE-5F10-47B7-95E2-72079148DB15}" srcOrd="2" destOrd="0" parTransId="{1F358314-B7B3-4E28-9101-88FC6E0B0F33}" sibTransId="{2A44190F-70EF-4C30-8DE6-F3BF5D6C6C5D}"/>
    <dgm:cxn modelId="{44C8ECF9-272A-4A90-A4A8-9F2FF29CA866}" srcId="{C0EE12A5-00BB-4164-B977-5584EBB2017C}" destId="{E8B59527-A225-4088-8BA3-E7B5A431B78F}" srcOrd="3" destOrd="0" parTransId="{A08FCFD8-D9F1-41E2-935E-49BC97DACAF1}" sibTransId="{387A7CC3-CA4F-4C65-9185-F9EB2023BA79}"/>
    <dgm:cxn modelId="{A859DD82-F167-4414-8F7F-4EBFFD82BECC}" type="presParOf" srcId="{61911CF7-504B-4F47-B053-91E479403040}" destId="{D069F531-EA09-4D77-B7E2-BDF042D20F19}" srcOrd="0" destOrd="0" presId="urn:microsoft.com/office/officeart/2008/layout/LinedList"/>
    <dgm:cxn modelId="{41665E75-E231-4C07-ABDF-E8E5BD4FBDF6}" type="presParOf" srcId="{61911CF7-504B-4F47-B053-91E479403040}" destId="{312395D2-597C-40A7-9345-56ADD425887E}" srcOrd="1" destOrd="0" presId="urn:microsoft.com/office/officeart/2008/layout/LinedList"/>
    <dgm:cxn modelId="{0B670A0B-9D77-40D1-B311-7BC6AC3BBF9B}" type="presParOf" srcId="{312395D2-597C-40A7-9345-56ADD425887E}" destId="{FC4BB337-2C65-4F19-BBA2-B73CEBB8AA14}" srcOrd="0" destOrd="0" presId="urn:microsoft.com/office/officeart/2008/layout/LinedList"/>
    <dgm:cxn modelId="{2197EF52-7811-42EC-80DD-CE6DC89D1A9D}" type="presParOf" srcId="{312395D2-597C-40A7-9345-56ADD425887E}" destId="{6D5D3B60-410B-4254-8157-2CB312090C4B}" srcOrd="1" destOrd="0" presId="urn:microsoft.com/office/officeart/2008/layout/LinedList"/>
    <dgm:cxn modelId="{224914C2-1E3B-4369-9217-DFE27AC4D7D8}" type="presParOf" srcId="{61911CF7-504B-4F47-B053-91E479403040}" destId="{3AAFBDFE-BD6B-40DD-8371-F3D1C497B91E}" srcOrd="2" destOrd="0" presId="urn:microsoft.com/office/officeart/2008/layout/LinedList"/>
    <dgm:cxn modelId="{72A9E05D-DADF-4703-A6FC-D09182AA4FE2}" type="presParOf" srcId="{61911CF7-504B-4F47-B053-91E479403040}" destId="{4B4C5FC3-840A-47A0-BA95-9AA03A5ACDD2}" srcOrd="3" destOrd="0" presId="urn:microsoft.com/office/officeart/2008/layout/LinedList"/>
    <dgm:cxn modelId="{55C92C36-5F27-4588-A798-575706235E91}" type="presParOf" srcId="{4B4C5FC3-840A-47A0-BA95-9AA03A5ACDD2}" destId="{6A3982BD-A9AC-40A7-85D9-E31B1A7E6BDC}" srcOrd="0" destOrd="0" presId="urn:microsoft.com/office/officeart/2008/layout/LinedList"/>
    <dgm:cxn modelId="{5278E2C3-418D-403F-A3D1-958F6327B327}" type="presParOf" srcId="{4B4C5FC3-840A-47A0-BA95-9AA03A5ACDD2}" destId="{E75B7B4E-E9FB-4438-A81D-60F2A3AF7876}" srcOrd="1" destOrd="0" presId="urn:microsoft.com/office/officeart/2008/layout/LinedList"/>
    <dgm:cxn modelId="{0C96A6F5-F388-48F6-BB1C-EAD3F505FD57}" type="presParOf" srcId="{61911CF7-504B-4F47-B053-91E479403040}" destId="{46D608F9-67DA-4B79-9036-ECE5C9BE928A}" srcOrd="4" destOrd="0" presId="urn:microsoft.com/office/officeart/2008/layout/LinedList"/>
    <dgm:cxn modelId="{E2257D33-6A5D-4068-BFFF-3EFE023BF89A}" type="presParOf" srcId="{61911CF7-504B-4F47-B053-91E479403040}" destId="{365996D0-32E2-4745-A9D7-B4768336E994}" srcOrd="5" destOrd="0" presId="urn:microsoft.com/office/officeart/2008/layout/LinedList"/>
    <dgm:cxn modelId="{042ADA28-7E6B-4AE8-84C8-D1DCC0D78353}" type="presParOf" srcId="{365996D0-32E2-4745-A9D7-B4768336E994}" destId="{DC34AF3E-C31C-4BE9-9036-2C76A4DA7B5C}" srcOrd="0" destOrd="0" presId="urn:microsoft.com/office/officeart/2008/layout/LinedList"/>
    <dgm:cxn modelId="{6B09C60C-B6DA-4159-8554-DBBAA8C4E169}" type="presParOf" srcId="{365996D0-32E2-4745-A9D7-B4768336E994}" destId="{21485F54-4A27-4EF2-89A4-ADF07DB5364D}" srcOrd="1" destOrd="0" presId="urn:microsoft.com/office/officeart/2008/layout/LinedList"/>
    <dgm:cxn modelId="{18369805-FF8C-4B5B-A9AD-7F7D8C455273}" type="presParOf" srcId="{61911CF7-504B-4F47-B053-91E479403040}" destId="{56D50BF4-B862-4CD8-8B04-F5AC801D8C35}" srcOrd="6" destOrd="0" presId="urn:microsoft.com/office/officeart/2008/layout/LinedList"/>
    <dgm:cxn modelId="{0F952BDE-FBE8-42FC-92B3-69F8D4261ED4}" type="presParOf" srcId="{61911CF7-504B-4F47-B053-91E479403040}" destId="{5236F109-442B-405A-BEC5-C8278E704DFC}" srcOrd="7" destOrd="0" presId="urn:microsoft.com/office/officeart/2008/layout/LinedList"/>
    <dgm:cxn modelId="{268C4D2A-A808-4D45-8E9B-B596203FD44F}" type="presParOf" srcId="{5236F109-442B-405A-BEC5-C8278E704DFC}" destId="{DEB906F9-845A-4F8A-A09F-86C97C671F75}" srcOrd="0" destOrd="0" presId="urn:microsoft.com/office/officeart/2008/layout/LinedList"/>
    <dgm:cxn modelId="{FA8E89A0-E370-49E1-9EBC-3E31FB7FD3FD}" type="presParOf" srcId="{5236F109-442B-405A-BEC5-C8278E704DFC}" destId="{E91E17DF-8D2A-4365-968A-C1F931CC72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B3C062-6DF9-405A-9B77-DA1FBF5BC94C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9837DFD-C100-4B6C-8BDD-06C42AC0034D}">
      <dgm:prSet/>
      <dgm:spPr/>
      <dgm:t>
        <a:bodyPr/>
        <a:lstStyle/>
        <a:p>
          <a:r>
            <a:rPr lang="en-US"/>
            <a:t>Divided the data into test and train datasets using library model selection</a:t>
          </a:r>
        </a:p>
      </dgm:t>
    </dgm:pt>
    <dgm:pt modelId="{A493431D-ACF8-4D65-B0F9-4CFAE68F08FD}" type="parTrans" cxnId="{1DCD9BDC-45AE-4FFE-8AAE-DAAFC8CFF7C7}">
      <dgm:prSet/>
      <dgm:spPr/>
      <dgm:t>
        <a:bodyPr/>
        <a:lstStyle/>
        <a:p>
          <a:endParaRPr lang="en-US"/>
        </a:p>
      </dgm:t>
    </dgm:pt>
    <dgm:pt modelId="{63EE64B9-0019-435A-98F2-6E56995E96A1}" type="sibTrans" cxnId="{1DCD9BDC-45AE-4FFE-8AAE-DAAFC8CFF7C7}">
      <dgm:prSet/>
      <dgm:spPr/>
      <dgm:t>
        <a:bodyPr/>
        <a:lstStyle/>
        <a:p>
          <a:endParaRPr lang="en-US"/>
        </a:p>
      </dgm:t>
    </dgm:pt>
    <dgm:pt modelId="{376B3C10-F8C2-44CE-9FAC-46A28520B2A7}">
      <dgm:prSet/>
      <dgm:spPr/>
      <dgm:t>
        <a:bodyPr/>
        <a:lstStyle/>
        <a:p>
          <a:r>
            <a:rPr lang="en-US"/>
            <a:t>Train data was used to train the model</a:t>
          </a:r>
        </a:p>
      </dgm:t>
    </dgm:pt>
    <dgm:pt modelId="{172BBE01-A27D-4142-BA5D-D8B173ABDB86}" type="parTrans" cxnId="{2F9AF07B-D101-49C7-91A1-C55DB32E615C}">
      <dgm:prSet/>
      <dgm:spPr/>
      <dgm:t>
        <a:bodyPr/>
        <a:lstStyle/>
        <a:p>
          <a:endParaRPr lang="en-US"/>
        </a:p>
      </dgm:t>
    </dgm:pt>
    <dgm:pt modelId="{D5B727EC-56D4-4B39-999C-4C7A683787B0}" type="sibTrans" cxnId="{2F9AF07B-D101-49C7-91A1-C55DB32E615C}">
      <dgm:prSet/>
      <dgm:spPr/>
      <dgm:t>
        <a:bodyPr/>
        <a:lstStyle/>
        <a:p>
          <a:endParaRPr lang="en-US"/>
        </a:p>
      </dgm:t>
    </dgm:pt>
    <dgm:pt modelId="{C2143AFF-A9A1-41D3-9DEE-757A909B22D1}">
      <dgm:prSet/>
      <dgm:spPr/>
      <dgm:t>
        <a:bodyPr/>
        <a:lstStyle/>
        <a:p>
          <a:r>
            <a:rPr lang="en-US"/>
            <a:t>Test data was used to compare the values of prediction</a:t>
          </a:r>
        </a:p>
      </dgm:t>
    </dgm:pt>
    <dgm:pt modelId="{88781E0C-9ECF-4354-A382-3EEB90687180}" type="parTrans" cxnId="{B5F35C87-9046-4A23-9FE6-06FFD6155819}">
      <dgm:prSet/>
      <dgm:spPr/>
      <dgm:t>
        <a:bodyPr/>
        <a:lstStyle/>
        <a:p>
          <a:endParaRPr lang="en-US"/>
        </a:p>
      </dgm:t>
    </dgm:pt>
    <dgm:pt modelId="{6FCA943F-88E6-44A6-8E7F-9C53E022E7C9}" type="sibTrans" cxnId="{B5F35C87-9046-4A23-9FE6-06FFD6155819}">
      <dgm:prSet/>
      <dgm:spPr/>
      <dgm:t>
        <a:bodyPr/>
        <a:lstStyle/>
        <a:p>
          <a:endParaRPr lang="en-US"/>
        </a:p>
      </dgm:t>
    </dgm:pt>
    <dgm:pt modelId="{A3301635-96DE-4FB1-9F73-8065B98C7E69}">
      <dgm:prSet/>
      <dgm:spPr/>
      <dgm:t>
        <a:bodyPr/>
        <a:lstStyle/>
        <a:p>
          <a:r>
            <a:rPr lang="en-US"/>
            <a:t>The model is used to predict Value of player using Overall rating parameter</a:t>
          </a:r>
        </a:p>
      </dgm:t>
    </dgm:pt>
    <dgm:pt modelId="{BE169518-8EC5-4C45-B8F4-E4239C589320}" type="parTrans" cxnId="{F58CACE6-97C9-45DC-9ED8-A121781B09F5}">
      <dgm:prSet/>
      <dgm:spPr/>
      <dgm:t>
        <a:bodyPr/>
        <a:lstStyle/>
        <a:p>
          <a:endParaRPr lang="en-US"/>
        </a:p>
      </dgm:t>
    </dgm:pt>
    <dgm:pt modelId="{039D4BB9-A9EE-4044-AC71-A37974192924}" type="sibTrans" cxnId="{F58CACE6-97C9-45DC-9ED8-A121781B09F5}">
      <dgm:prSet/>
      <dgm:spPr/>
      <dgm:t>
        <a:bodyPr/>
        <a:lstStyle/>
        <a:p>
          <a:endParaRPr lang="en-US"/>
        </a:p>
      </dgm:t>
    </dgm:pt>
    <dgm:pt modelId="{99E725F8-6CD7-4904-9B60-840C0694D781}" type="pres">
      <dgm:prSet presAssocID="{0FB3C062-6DF9-405A-9B77-DA1FBF5BC94C}" presName="vert0" presStyleCnt="0">
        <dgm:presLayoutVars>
          <dgm:dir/>
          <dgm:animOne val="branch"/>
          <dgm:animLvl val="lvl"/>
        </dgm:presLayoutVars>
      </dgm:prSet>
      <dgm:spPr/>
    </dgm:pt>
    <dgm:pt modelId="{A0E58417-771B-4B19-ABE0-EFBB1A025585}" type="pres">
      <dgm:prSet presAssocID="{F9837DFD-C100-4B6C-8BDD-06C42AC0034D}" presName="thickLine" presStyleLbl="alignNode1" presStyleIdx="0" presStyleCnt="4"/>
      <dgm:spPr/>
    </dgm:pt>
    <dgm:pt modelId="{DC2875C8-92CF-46A6-B9DB-92E5A1F7BD1B}" type="pres">
      <dgm:prSet presAssocID="{F9837DFD-C100-4B6C-8BDD-06C42AC0034D}" presName="horz1" presStyleCnt="0"/>
      <dgm:spPr/>
    </dgm:pt>
    <dgm:pt modelId="{21D03301-A534-4E8F-8C08-18365190790C}" type="pres">
      <dgm:prSet presAssocID="{F9837DFD-C100-4B6C-8BDD-06C42AC0034D}" presName="tx1" presStyleLbl="revTx" presStyleIdx="0" presStyleCnt="4"/>
      <dgm:spPr/>
    </dgm:pt>
    <dgm:pt modelId="{CD8074CE-EF0C-4664-A61D-BBA092170D81}" type="pres">
      <dgm:prSet presAssocID="{F9837DFD-C100-4B6C-8BDD-06C42AC0034D}" presName="vert1" presStyleCnt="0"/>
      <dgm:spPr/>
    </dgm:pt>
    <dgm:pt modelId="{AA3BE6D7-04E2-4FAC-8397-27B419BB2BA2}" type="pres">
      <dgm:prSet presAssocID="{376B3C10-F8C2-44CE-9FAC-46A28520B2A7}" presName="thickLine" presStyleLbl="alignNode1" presStyleIdx="1" presStyleCnt="4"/>
      <dgm:spPr/>
    </dgm:pt>
    <dgm:pt modelId="{84F3EE5D-F2B7-47AA-A28B-ECCA63A319FD}" type="pres">
      <dgm:prSet presAssocID="{376B3C10-F8C2-44CE-9FAC-46A28520B2A7}" presName="horz1" presStyleCnt="0"/>
      <dgm:spPr/>
    </dgm:pt>
    <dgm:pt modelId="{E51823F8-43C0-4EB1-A808-DCA793560F29}" type="pres">
      <dgm:prSet presAssocID="{376B3C10-F8C2-44CE-9FAC-46A28520B2A7}" presName="tx1" presStyleLbl="revTx" presStyleIdx="1" presStyleCnt="4"/>
      <dgm:spPr/>
    </dgm:pt>
    <dgm:pt modelId="{E535B4DB-3DEF-413B-87F6-AB61B9E251F8}" type="pres">
      <dgm:prSet presAssocID="{376B3C10-F8C2-44CE-9FAC-46A28520B2A7}" presName="vert1" presStyleCnt="0"/>
      <dgm:spPr/>
    </dgm:pt>
    <dgm:pt modelId="{E094ABCB-D734-4DEC-BFCA-35E646B8C5E2}" type="pres">
      <dgm:prSet presAssocID="{C2143AFF-A9A1-41D3-9DEE-757A909B22D1}" presName="thickLine" presStyleLbl="alignNode1" presStyleIdx="2" presStyleCnt="4"/>
      <dgm:spPr/>
    </dgm:pt>
    <dgm:pt modelId="{87AEBDC6-93E0-4697-97B7-F4583809E86C}" type="pres">
      <dgm:prSet presAssocID="{C2143AFF-A9A1-41D3-9DEE-757A909B22D1}" presName="horz1" presStyleCnt="0"/>
      <dgm:spPr/>
    </dgm:pt>
    <dgm:pt modelId="{75E528B0-4DAB-4A85-9674-3FEC0FC66426}" type="pres">
      <dgm:prSet presAssocID="{C2143AFF-A9A1-41D3-9DEE-757A909B22D1}" presName="tx1" presStyleLbl="revTx" presStyleIdx="2" presStyleCnt="4"/>
      <dgm:spPr/>
    </dgm:pt>
    <dgm:pt modelId="{0E25B6F7-F99A-48DD-B86D-3F9D4E830DBB}" type="pres">
      <dgm:prSet presAssocID="{C2143AFF-A9A1-41D3-9DEE-757A909B22D1}" presName="vert1" presStyleCnt="0"/>
      <dgm:spPr/>
    </dgm:pt>
    <dgm:pt modelId="{EBE05C58-C71B-42B4-A9CB-8B4D35C48826}" type="pres">
      <dgm:prSet presAssocID="{A3301635-96DE-4FB1-9F73-8065B98C7E69}" presName="thickLine" presStyleLbl="alignNode1" presStyleIdx="3" presStyleCnt="4"/>
      <dgm:spPr/>
    </dgm:pt>
    <dgm:pt modelId="{F30F9CD3-1815-4093-A44E-8B84DB1B3CB9}" type="pres">
      <dgm:prSet presAssocID="{A3301635-96DE-4FB1-9F73-8065B98C7E69}" presName="horz1" presStyleCnt="0"/>
      <dgm:spPr/>
    </dgm:pt>
    <dgm:pt modelId="{E4346370-426D-4BB1-BA75-971B94659200}" type="pres">
      <dgm:prSet presAssocID="{A3301635-96DE-4FB1-9F73-8065B98C7E69}" presName="tx1" presStyleLbl="revTx" presStyleIdx="3" presStyleCnt="4"/>
      <dgm:spPr/>
    </dgm:pt>
    <dgm:pt modelId="{11655E9E-AAB8-4099-8674-88E77EF6F469}" type="pres">
      <dgm:prSet presAssocID="{A3301635-96DE-4FB1-9F73-8065B98C7E69}" presName="vert1" presStyleCnt="0"/>
      <dgm:spPr/>
    </dgm:pt>
  </dgm:ptLst>
  <dgm:cxnLst>
    <dgm:cxn modelId="{3B810A0D-82DB-4AA2-87CE-A2BACB267F68}" type="presOf" srcId="{376B3C10-F8C2-44CE-9FAC-46A28520B2A7}" destId="{E51823F8-43C0-4EB1-A808-DCA793560F29}" srcOrd="0" destOrd="0" presId="urn:microsoft.com/office/officeart/2008/layout/LinedList"/>
    <dgm:cxn modelId="{41D1A068-2CFC-4A6C-B387-1E89DD9D79D8}" type="presOf" srcId="{C2143AFF-A9A1-41D3-9DEE-757A909B22D1}" destId="{75E528B0-4DAB-4A85-9674-3FEC0FC66426}" srcOrd="0" destOrd="0" presId="urn:microsoft.com/office/officeart/2008/layout/LinedList"/>
    <dgm:cxn modelId="{2F9AF07B-D101-49C7-91A1-C55DB32E615C}" srcId="{0FB3C062-6DF9-405A-9B77-DA1FBF5BC94C}" destId="{376B3C10-F8C2-44CE-9FAC-46A28520B2A7}" srcOrd="1" destOrd="0" parTransId="{172BBE01-A27D-4142-BA5D-D8B173ABDB86}" sibTransId="{D5B727EC-56D4-4B39-999C-4C7A683787B0}"/>
    <dgm:cxn modelId="{B5F35C87-9046-4A23-9FE6-06FFD6155819}" srcId="{0FB3C062-6DF9-405A-9B77-DA1FBF5BC94C}" destId="{C2143AFF-A9A1-41D3-9DEE-757A909B22D1}" srcOrd="2" destOrd="0" parTransId="{88781E0C-9ECF-4354-A382-3EEB90687180}" sibTransId="{6FCA943F-88E6-44A6-8E7F-9C53E022E7C9}"/>
    <dgm:cxn modelId="{6CC8D996-6DB7-4FEA-BBED-2E03F5E34D1C}" type="presOf" srcId="{0FB3C062-6DF9-405A-9B77-DA1FBF5BC94C}" destId="{99E725F8-6CD7-4904-9B60-840C0694D781}" srcOrd="0" destOrd="0" presId="urn:microsoft.com/office/officeart/2008/layout/LinedList"/>
    <dgm:cxn modelId="{142A10BE-04D6-4B16-8F23-BD3CA88618EC}" type="presOf" srcId="{A3301635-96DE-4FB1-9F73-8065B98C7E69}" destId="{E4346370-426D-4BB1-BA75-971B94659200}" srcOrd="0" destOrd="0" presId="urn:microsoft.com/office/officeart/2008/layout/LinedList"/>
    <dgm:cxn modelId="{1DCD9BDC-45AE-4FFE-8AAE-DAAFC8CFF7C7}" srcId="{0FB3C062-6DF9-405A-9B77-DA1FBF5BC94C}" destId="{F9837DFD-C100-4B6C-8BDD-06C42AC0034D}" srcOrd="0" destOrd="0" parTransId="{A493431D-ACF8-4D65-B0F9-4CFAE68F08FD}" sibTransId="{63EE64B9-0019-435A-98F2-6E56995E96A1}"/>
    <dgm:cxn modelId="{F58CACE6-97C9-45DC-9ED8-A121781B09F5}" srcId="{0FB3C062-6DF9-405A-9B77-DA1FBF5BC94C}" destId="{A3301635-96DE-4FB1-9F73-8065B98C7E69}" srcOrd="3" destOrd="0" parTransId="{BE169518-8EC5-4C45-B8F4-E4239C589320}" sibTransId="{039D4BB9-A9EE-4044-AC71-A37974192924}"/>
    <dgm:cxn modelId="{6D4EADF9-0F3A-4886-802A-16265C113F2B}" type="presOf" srcId="{F9837DFD-C100-4B6C-8BDD-06C42AC0034D}" destId="{21D03301-A534-4E8F-8C08-18365190790C}" srcOrd="0" destOrd="0" presId="urn:microsoft.com/office/officeart/2008/layout/LinedList"/>
    <dgm:cxn modelId="{F10CDB5E-91CF-4621-BC76-E1FA0C46E0C2}" type="presParOf" srcId="{99E725F8-6CD7-4904-9B60-840C0694D781}" destId="{A0E58417-771B-4B19-ABE0-EFBB1A025585}" srcOrd="0" destOrd="0" presId="urn:microsoft.com/office/officeart/2008/layout/LinedList"/>
    <dgm:cxn modelId="{689FFA6D-0F78-4353-B8F6-59289563155E}" type="presParOf" srcId="{99E725F8-6CD7-4904-9B60-840C0694D781}" destId="{DC2875C8-92CF-46A6-B9DB-92E5A1F7BD1B}" srcOrd="1" destOrd="0" presId="urn:microsoft.com/office/officeart/2008/layout/LinedList"/>
    <dgm:cxn modelId="{F2F6FFD0-6A6F-416A-AE2F-505A1EAF186D}" type="presParOf" srcId="{DC2875C8-92CF-46A6-B9DB-92E5A1F7BD1B}" destId="{21D03301-A534-4E8F-8C08-18365190790C}" srcOrd="0" destOrd="0" presId="urn:microsoft.com/office/officeart/2008/layout/LinedList"/>
    <dgm:cxn modelId="{7DBD2FC7-3B97-4D9A-A550-85EAAA36A657}" type="presParOf" srcId="{DC2875C8-92CF-46A6-B9DB-92E5A1F7BD1B}" destId="{CD8074CE-EF0C-4664-A61D-BBA092170D81}" srcOrd="1" destOrd="0" presId="urn:microsoft.com/office/officeart/2008/layout/LinedList"/>
    <dgm:cxn modelId="{457B51AA-97FE-455D-8C7F-7F440EACEDCB}" type="presParOf" srcId="{99E725F8-6CD7-4904-9B60-840C0694D781}" destId="{AA3BE6D7-04E2-4FAC-8397-27B419BB2BA2}" srcOrd="2" destOrd="0" presId="urn:microsoft.com/office/officeart/2008/layout/LinedList"/>
    <dgm:cxn modelId="{12A77FAC-9A11-449A-8183-B2DA59B0E3D1}" type="presParOf" srcId="{99E725F8-6CD7-4904-9B60-840C0694D781}" destId="{84F3EE5D-F2B7-47AA-A28B-ECCA63A319FD}" srcOrd="3" destOrd="0" presId="urn:microsoft.com/office/officeart/2008/layout/LinedList"/>
    <dgm:cxn modelId="{6638C129-DF69-4D8B-97EA-390252C5730C}" type="presParOf" srcId="{84F3EE5D-F2B7-47AA-A28B-ECCA63A319FD}" destId="{E51823F8-43C0-4EB1-A808-DCA793560F29}" srcOrd="0" destOrd="0" presId="urn:microsoft.com/office/officeart/2008/layout/LinedList"/>
    <dgm:cxn modelId="{CE11C265-1A1A-4BDE-A903-A74F27780948}" type="presParOf" srcId="{84F3EE5D-F2B7-47AA-A28B-ECCA63A319FD}" destId="{E535B4DB-3DEF-413B-87F6-AB61B9E251F8}" srcOrd="1" destOrd="0" presId="urn:microsoft.com/office/officeart/2008/layout/LinedList"/>
    <dgm:cxn modelId="{3A9249D6-6261-418C-BF5D-6D756FB059DF}" type="presParOf" srcId="{99E725F8-6CD7-4904-9B60-840C0694D781}" destId="{E094ABCB-D734-4DEC-BFCA-35E646B8C5E2}" srcOrd="4" destOrd="0" presId="urn:microsoft.com/office/officeart/2008/layout/LinedList"/>
    <dgm:cxn modelId="{D8A333F6-A7A8-40CA-8954-8ACEEC2C3118}" type="presParOf" srcId="{99E725F8-6CD7-4904-9B60-840C0694D781}" destId="{87AEBDC6-93E0-4697-97B7-F4583809E86C}" srcOrd="5" destOrd="0" presId="urn:microsoft.com/office/officeart/2008/layout/LinedList"/>
    <dgm:cxn modelId="{456B6B87-74CC-4725-B354-5F4DD959D41C}" type="presParOf" srcId="{87AEBDC6-93E0-4697-97B7-F4583809E86C}" destId="{75E528B0-4DAB-4A85-9674-3FEC0FC66426}" srcOrd="0" destOrd="0" presId="urn:microsoft.com/office/officeart/2008/layout/LinedList"/>
    <dgm:cxn modelId="{E77AD586-99F7-437A-B198-AC0F13AAF9B1}" type="presParOf" srcId="{87AEBDC6-93E0-4697-97B7-F4583809E86C}" destId="{0E25B6F7-F99A-48DD-B86D-3F9D4E830DBB}" srcOrd="1" destOrd="0" presId="urn:microsoft.com/office/officeart/2008/layout/LinedList"/>
    <dgm:cxn modelId="{FF6D569A-6DAB-4548-A384-F110DD9E6AA9}" type="presParOf" srcId="{99E725F8-6CD7-4904-9B60-840C0694D781}" destId="{EBE05C58-C71B-42B4-A9CB-8B4D35C48826}" srcOrd="6" destOrd="0" presId="urn:microsoft.com/office/officeart/2008/layout/LinedList"/>
    <dgm:cxn modelId="{78C581E8-0984-434C-B782-EB6BB034D853}" type="presParOf" srcId="{99E725F8-6CD7-4904-9B60-840C0694D781}" destId="{F30F9CD3-1815-4093-A44E-8B84DB1B3CB9}" srcOrd="7" destOrd="0" presId="urn:microsoft.com/office/officeart/2008/layout/LinedList"/>
    <dgm:cxn modelId="{9D48B49A-E481-449A-A138-DC1AE83DA1FF}" type="presParOf" srcId="{F30F9CD3-1815-4093-A44E-8B84DB1B3CB9}" destId="{E4346370-426D-4BB1-BA75-971B94659200}" srcOrd="0" destOrd="0" presId="urn:microsoft.com/office/officeart/2008/layout/LinedList"/>
    <dgm:cxn modelId="{4FEB3C61-016F-4730-903D-098A8E4C3FB4}" type="presParOf" srcId="{F30F9CD3-1815-4093-A44E-8B84DB1B3CB9}" destId="{11655E9E-AAB8-4099-8674-88E77EF6F4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5FB4A-290A-41BE-A98F-CCD82FDC0191}">
      <dsp:nvSpPr>
        <dsp:cNvPr id="0" name=""/>
        <dsp:cNvSpPr/>
      </dsp:nvSpPr>
      <dsp:spPr>
        <a:xfrm>
          <a:off x="1283" y="372168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AE6F1F-5696-4D09-A916-5FD91FF89334}">
      <dsp:nvSpPr>
        <dsp:cNvPr id="0" name=""/>
        <dsp:cNvSpPr/>
      </dsp:nvSpPr>
      <dsp:spPr>
        <a:xfrm>
          <a:off x="501904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hlinkClick xmlns:r="http://schemas.openxmlformats.org/officeDocument/2006/relationships" r:id="rId1"/>
            </a:rPr>
            <a:t>www.sofifa.com</a:t>
          </a:r>
          <a:r>
            <a:rPr lang="en-US" sz="3200" kern="1200" dirty="0"/>
            <a:t> – To get complete dataset of FIFA 18, flexible data source as per parameters required for analysis</a:t>
          </a:r>
        </a:p>
      </dsp:txBody>
      <dsp:txXfrm>
        <a:off x="585701" y="931555"/>
        <a:ext cx="4337991" cy="2693452"/>
      </dsp:txXfrm>
    </dsp:sp>
    <dsp:sp modelId="{577AA823-FE55-4B4D-8659-DF3A67F05673}">
      <dsp:nvSpPr>
        <dsp:cNvPr id="0" name=""/>
        <dsp:cNvSpPr/>
      </dsp:nvSpPr>
      <dsp:spPr>
        <a:xfrm>
          <a:off x="5508110" y="372168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02AD46-A545-4490-B1D1-EEF1F7F79FBF}">
      <dsp:nvSpPr>
        <dsp:cNvPr id="0" name=""/>
        <dsp:cNvSpPr/>
      </dsp:nvSpPr>
      <dsp:spPr>
        <a:xfrm>
          <a:off x="6008730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hlinkClick xmlns:r="http://schemas.openxmlformats.org/officeDocument/2006/relationships" r:id="rId2"/>
            </a:rPr>
            <a:t>www.twitter.com</a:t>
          </a:r>
          <a:r>
            <a:rPr lang="en-US" sz="3200" kern="1200"/>
            <a:t> – To extract tweets to analyze the sentiments of customers using the product</a:t>
          </a:r>
        </a:p>
      </dsp:txBody>
      <dsp:txXfrm>
        <a:off x="6092527" y="931555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9F531-EA09-4D77-B7E2-BDF042D20F19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BB337-2C65-4F19-BBA2-B73CEBB8AA14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Collected data from sofifa.com and analyzed the important parameters and removed the redundant ones</a:t>
          </a:r>
        </a:p>
      </dsp:txBody>
      <dsp:txXfrm>
        <a:off x="0" y="0"/>
        <a:ext cx="6269038" cy="1393031"/>
      </dsp:txXfrm>
    </dsp:sp>
    <dsp:sp modelId="{3AAFBDFE-BD6B-40DD-8371-F3D1C497B91E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solidFill>
          <a:schemeClr val="accent6">
            <a:shade val="80000"/>
            <a:hueOff val="107093"/>
            <a:satOff val="-4303"/>
            <a:lumOff val="9209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982BD-A9AC-40A7-85D9-E31B1A7E6BDC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Changing data types as per requirement</a:t>
          </a:r>
        </a:p>
      </dsp:txBody>
      <dsp:txXfrm>
        <a:off x="0" y="1393031"/>
        <a:ext cx="6269038" cy="1393031"/>
      </dsp:txXfrm>
    </dsp:sp>
    <dsp:sp modelId="{46D608F9-67DA-4B79-9036-ECE5C9BE928A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6">
            <a:shade val="80000"/>
            <a:hueOff val="214187"/>
            <a:satOff val="-8606"/>
            <a:lumOff val="18419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4AF3E-C31C-4BE9-9036-2C76A4DA7B5C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Cleaned the Value and Wage columns using functions</a:t>
          </a:r>
        </a:p>
      </dsp:txBody>
      <dsp:txXfrm>
        <a:off x="0" y="2786062"/>
        <a:ext cx="6269038" cy="1393031"/>
      </dsp:txXfrm>
    </dsp:sp>
    <dsp:sp modelId="{56D50BF4-B862-4CD8-8B04-F5AC801D8C35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906F9-845A-4F8A-A09F-86C97C671F75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Eliminating special characters in Skills and Finishing columns</a:t>
          </a:r>
        </a:p>
      </dsp:txBody>
      <dsp:txXfrm>
        <a:off x="0" y="4179093"/>
        <a:ext cx="6269038" cy="1393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58417-771B-4B19-ABE0-EFBB1A025585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D03301-A534-4E8F-8C08-18365190790C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Divided the data into test and train datasets using library model selection</a:t>
          </a:r>
        </a:p>
      </dsp:txBody>
      <dsp:txXfrm>
        <a:off x="0" y="0"/>
        <a:ext cx="6269038" cy="1393031"/>
      </dsp:txXfrm>
    </dsp:sp>
    <dsp:sp modelId="{AA3BE6D7-04E2-4FAC-8397-27B419BB2BA2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1823F8-43C0-4EB1-A808-DCA793560F29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Train data was used to train the model</a:t>
          </a:r>
        </a:p>
      </dsp:txBody>
      <dsp:txXfrm>
        <a:off x="0" y="1393031"/>
        <a:ext cx="6269038" cy="1393031"/>
      </dsp:txXfrm>
    </dsp:sp>
    <dsp:sp modelId="{E094ABCB-D734-4DEC-BFCA-35E646B8C5E2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E528B0-4DAB-4A85-9674-3FEC0FC66426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Test data was used to compare the values of prediction</a:t>
          </a:r>
        </a:p>
      </dsp:txBody>
      <dsp:txXfrm>
        <a:off x="0" y="2786062"/>
        <a:ext cx="6269038" cy="1393031"/>
      </dsp:txXfrm>
    </dsp:sp>
    <dsp:sp modelId="{EBE05C58-C71B-42B4-A9CB-8B4D35C48826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346370-426D-4BB1-BA75-971B94659200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model is used to predict Value of player using Overall rating parameter</a:t>
          </a:r>
        </a:p>
      </dsp:txBody>
      <dsp:txXfrm>
        <a:off x="0" y="4179093"/>
        <a:ext cx="6269038" cy="139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B8BB-C59D-4B18-9A50-A75F227F9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8B280-33B8-4F62-B624-5B7F393F3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40A7B-C884-4793-A9C7-2F140CE4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D3A17-6926-4C17-AC05-04155D62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7FD9E-442D-4B7F-B5F9-93C91E4D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F0E-CED5-4184-898E-3EE5AAA6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CACC4-93D3-4297-989E-8ECE4814B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72A71-8098-438C-B83E-17B99DBD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7EBC-8B3B-4E7E-8650-88AD8DD3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10FAE-E7B5-43B3-A11C-294AEE38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27318-F2BB-45DB-8C96-BC32FE7F8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C1B50-7DC0-4DF5-ADC9-59DC3E195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E17A7-3E57-49C2-8DAC-34D65F20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77816-4731-4B81-B386-03BF223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E0911-13C0-4805-AEB2-223227F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25F8-B42D-4CC8-958B-2325D61A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91E4-3E3B-4C7F-9697-FCB43B8B1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0EBD-395C-44AF-8662-2E68B340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BA35-503D-44E7-B233-49E76C6D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68CAA-7B9F-435C-BD40-6B9F1215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878B-F381-4DA2-9FB0-CAC8D4E5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8C705-608C-4C61-B5D2-B5A7F684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61DA-21F9-45BA-99FF-BB57F7E4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7C2DD-22E6-43F5-8EE4-91FF069D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A4299-3AFC-445D-AA49-BB130C8A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5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5539-DBEF-4DA8-8CDF-958089B0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54D33-6329-4BA6-855B-2965377A9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B7810-6C27-4114-993B-5AE1B5E80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76DE7-D9E8-40DD-BC14-5573FA97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3F36-E470-45ED-B5BF-57E46547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3FAF1-E3F7-4CB7-8357-B97FB442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2D12-9D8E-465C-8798-81BE67F0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19D3-B0D0-4B2A-98C6-525850E9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05B9B-012F-40AA-B0AB-AE75BC583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D1ED0-F2DC-4A35-B3A1-4CE2A661A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7D905-5DF5-4D11-A12D-696E687B8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12C5D-BBA4-4CA3-B7F4-83ACA641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37180-1A46-4B88-90CD-28C6F236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4F647-A388-434F-B923-64BCBB59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F02E-91C7-4602-AC26-43672BE2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39C7E-EE15-4EC7-812A-3C5B73A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D0447-7548-4F69-86D5-F9F93E52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0D5AA-D771-4F77-B066-D675F1E5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0D859-5C17-4E09-935A-4B0EA7CF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01371-3EFF-44FE-AD1D-AED801BE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9C699-4C63-429B-B716-3E690CB1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024A-7E0B-4BA5-9B0E-10B55900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1A9B-091E-4AF4-BD4A-AAF7B926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FB974-2392-4187-B7A5-23B39B5AC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03585-8B08-44E7-8A89-A499D1AC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23EC4-7D34-4E5C-8966-D4A188EA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18940-95EF-468E-AA15-FE5E3AEB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0694-6FBA-43C3-AE8C-9B7314E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EACF9-9256-4D80-A063-47DFD3F3B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2551F-ED13-4276-878A-19389E6FE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51997-DCCD-49ED-92E8-29C2C066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EDB-1EE3-471E-BE17-7C0871FD0AE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20B1-7197-4A52-B9B5-847A21EE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C7245-9168-4BAB-99EF-428832F4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0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1D7D4-7E51-414F-A75D-0673800B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82466-6BEC-4FFB-9BC5-D0102641E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647B-58BF-46D9-A408-100D15EDC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CEDB-1EE3-471E-BE17-7C0871FD0AE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2FAB-63F8-459F-B566-B978E6B07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3B75-55BA-4E42-8A59-437E54E0B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813D6-200F-4D09-B86F-0CE9E389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29DE7B6-DC7C-4BA1-B406-EDDA0C0A31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21460-329D-4114-9FA1-07D5C7454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FIFA 18 –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E9FE2-C51C-4E65-8A21-D9C3F7105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	     -Harsh Takrani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	     -Pranay Lulla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9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FA6252-7B1F-494C-876C-56A96312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2A39E40-2138-42AF-9206-132D3C620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73185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4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76BE7E-65D3-4521-939B-C02DD1A8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8" y="83052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FE66-EB22-44BF-8109-59E277DF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Linear Regression</a:t>
            </a:r>
          </a:p>
          <a:p>
            <a:r>
              <a:rPr lang="en-US" sz="2400" dirty="0"/>
              <a:t>Used linear regression to predict the values</a:t>
            </a:r>
          </a:p>
          <a:p>
            <a:r>
              <a:rPr lang="en-US" sz="2400" dirty="0"/>
              <a:t>Mean Squared error:29.13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Support vector Regression	</a:t>
            </a:r>
          </a:p>
          <a:p>
            <a:r>
              <a:rPr lang="en-US" sz="2400" dirty="0"/>
              <a:t>Used another modelling technique: SVR using radial basis function for non-linear problems</a:t>
            </a:r>
          </a:p>
          <a:p>
            <a:r>
              <a:rPr lang="en-US" sz="2400" dirty="0"/>
              <a:t>Mean Squared Error: 13.47</a:t>
            </a:r>
          </a:p>
          <a:p>
            <a:endParaRPr lang="en-US" sz="2400" dirty="0"/>
          </a:p>
        </p:txBody>
      </p:sp>
      <p:pic>
        <p:nvPicPr>
          <p:cNvPr id="6" name="Picture 4" descr="https://lh5.googleusercontent.com/__kJc_IBqJzbnpgu68Z9iUiy8C32dGcwng7iUxj-V98G3uDkAyx-CvF0t6AposxZj2RLvBmX8NOwFI9x9sk7vL3HsfqNmdBTRyMNiEc5ovxnvaOLe8GB5XvDnc7ox49zYugVSXPBdiQ">
            <a:extLst>
              <a:ext uri="{FF2B5EF4-FFF2-40B4-BE49-F238E27FC236}">
                <a16:creationId xmlns:a16="http://schemas.microsoft.com/office/drawing/2014/main" id="{078AA18C-5272-4256-A210-1F609D992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7" y="2819532"/>
            <a:ext cx="5229053" cy="30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h5.googleusercontent.com/3ZQNlXatTN9tTDuINKjwWdiMcHFFfrK5sdwuPGKp8IhoVfALshI71vya_8J5eMNxrPxyuObpy3KX5TBXMV2HGJctlSD-UkqvQx22k9_6J5DZ_2deztOuUhgdBOga4j4nkDoF5_ixrqg">
            <a:extLst>
              <a:ext uri="{FF2B5EF4-FFF2-40B4-BE49-F238E27FC236}">
                <a16:creationId xmlns:a16="http://schemas.microsoft.com/office/drawing/2014/main" id="{D76162CC-FEA1-496C-987C-E9E52F947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7" y="4980781"/>
            <a:ext cx="5183188" cy="30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68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D9C876-9B20-4BB3-8D7E-CBA537C2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A1C5E6-0819-4564-BD8C-2B430944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Twitter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CDF0-8666-45D6-8011-71FB5E548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Extracted the data of FIFA from twitter</a:t>
            </a:r>
          </a:p>
          <a:p>
            <a:endParaRPr lang="en-US" sz="2400" dirty="0"/>
          </a:p>
          <a:p>
            <a:r>
              <a:rPr lang="en-US" sz="2400" dirty="0"/>
              <a:t>Converted the data in to text</a:t>
            </a:r>
          </a:p>
          <a:p>
            <a:endParaRPr lang="en-US" sz="2400" dirty="0"/>
          </a:p>
          <a:p>
            <a:r>
              <a:rPr lang="en-US" sz="2400" dirty="0"/>
              <a:t>Created a data frame with attributes like Number of likes, Retweets count </a:t>
            </a:r>
          </a:p>
        </p:txBody>
      </p:sp>
    </p:spTree>
    <p:extLst>
      <p:ext uri="{BB962C8B-B14F-4D97-AF65-F5344CB8AC3E}">
        <p14:creationId xmlns:p14="http://schemas.microsoft.com/office/powerpoint/2010/main" val="131953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EBC038-E76D-460F-9EF8-55716353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2E6E-EA1E-4609-9782-4D763843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Used Textblob package to calculate the polarity of tweets</a:t>
            </a:r>
          </a:p>
          <a:p>
            <a:endParaRPr lang="en-US" sz="2400"/>
          </a:p>
          <a:p>
            <a:r>
              <a:rPr lang="en-US" sz="2400"/>
              <a:t>The polarity was used to analyze the feedbacks on the tweets</a:t>
            </a:r>
          </a:p>
          <a:p>
            <a:endParaRPr lang="en-US" sz="2400"/>
          </a:p>
          <a:p>
            <a:r>
              <a:rPr lang="en-US" sz="2400"/>
              <a:t>The tweets were identified as positive, negative and neutral </a:t>
            </a:r>
          </a:p>
        </p:txBody>
      </p:sp>
    </p:spTree>
    <p:extLst>
      <p:ext uri="{BB962C8B-B14F-4D97-AF65-F5344CB8AC3E}">
        <p14:creationId xmlns:p14="http://schemas.microsoft.com/office/powerpoint/2010/main" val="214514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C8FEC8-13DB-4A5A-B968-E4DFF188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Sentiment Analysis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1A15-C132-440F-B3C2-44BEF3686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285750" indent="-285750"/>
            <a:r>
              <a:rPr lang="en-US" sz="2400" dirty="0"/>
              <a:t>Based on number of likes and retweets we can estimate the following of the game</a:t>
            </a:r>
          </a:p>
          <a:p>
            <a:pPr marL="285750" indent="-285750"/>
            <a:r>
              <a:rPr lang="en-US" sz="2400" dirty="0"/>
              <a:t>Sentiments are used to identify the polarity of the game = .i.e. whether the tweets are positive, negative or neutral</a:t>
            </a:r>
          </a:p>
          <a:p>
            <a:endParaRPr lang="en-US" sz="2400" dirty="0"/>
          </a:p>
        </p:txBody>
      </p:sp>
      <p:pic>
        <p:nvPicPr>
          <p:cNvPr id="6" name="Picture 4" descr="https://lh6.googleusercontent.com/hsYZYAE2BH9Ao7HGXpTnafgKwYCLtxwn2y-yAyBobf_xpM0FqL7zYv6aHLmg3gfEfl8lHEhXo_WXCX-MBzwGMJTdqxBk3BEQZo5YdiJe41iMj-Yyt6zFynYTxm0oXq9BZmvVUSPQUk8">
            <a:extLst>
              <a:ext uri="{FF2B5EF4-FFF2-40B4-BE49-F238E27FC236}">
                <a16:creationId xmlns:a16="http://schemas.microsoft.com/office/drawing/2014/main" id="{F4EBCB42-59C3-49D7-9ECC-7A5E57CD1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486" y="4782911"/>
            <a:ext cx="4819651" cy="16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5.googleusercontent.com/ZIzbfIc1qmg4U-APuZqqOSPPuMTiQDkjg5O6hJMO0X-yEIL8M_MOUsYnVslHM91iZKjwS0jK0T9-1LMl6a2Q0Ds6XxPs8O9k6Sw0Gy3hF8SyiaB8A3xSfcgthF5jMaRJGzjdD1JFo3A">
            <a:extLst>
              <a:ext uri="{FF2B5EF4-FFF2-40B4-BE49-F238E27FC236}">
                <a16:creationId xmlns:a16="http://schemas.microsoft.com/office/drawing/2014/main" id="{2D849979-9963-40D4-93E5-38AB3CC77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137" y="4782911"/>
            <a:ext cx="2781299" cy="16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22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F24A09B-713F-43FC-AB6E-B880839685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91AB35-C3B4-4B70-B3DD-13D63B7DA23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9A505E-268D-41B5-B960-AFD12CC8D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4193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86AD50-C6DC-4D98-A467-9AC1F3C2D8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59086-E0B7-4E0C-8864-8D634FD86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29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364580B-B24D-4448-B898-C13F15482B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BB63E-FF19-493F-9618-BFFB451D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718ACC5-9EC7-4BC4-BF5E-79BB32BB1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3988" y="2537389"/>
            <a:ext cx="1775572" cy="1775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B5654-4278-4F22-B831-24F9EB4A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19" y="365125"/>
            <a:ext cx="6284626" cy="1984785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Goals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B10C99F-F1A3-43F4-AEEF-7893FA3AB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19" y="2561303"/>
            <a:ext cx="6284626" cy="3210232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Collecting, preprocessing and loading complete dataset of players</a:t>
            </a:r>
          </a:p>
          <a:p>
            <a:r>
              <a:rPr lang="en-US" sz="1700">
                <a:solidFill>
                  <a:srgbClr val="FFFFFF"/>
                </a:solidFill>
              </a:rPr>
              <a:t>Clustering top players based on Overall Rating</a:t>
            </a:r>
          </a:p>
          <a:p>
            <a:r>
              <a:rPr lang="en-US" sz="1700">
                <a:solidFill>
                  <a:srgbClr val="FFFFFF"/>
                </a:solidFill>
              </a:rPr>
              <a:t>To identify best possible squad based on two formations</a:t>
            </a:r>
          </a:p>
          <a:p>
            <a:r>
              <a:rPr lang="en-US" sz="1700">
                <a:solidFill>
                  <a:srgbClr val="FFFFFF"/>
                </a:solidFill>
              </a:rPr>
              <a:t>Clustering young underrated players with high potential</a:t>
            </a:r>
          </a:p>
          <a:p>
            <a:r>
              <a:rPr lang="en-US" sz="1700">
                <a:solidFill>
                  <a:srgbClr val="FFFFFF"/>
                </a:solidFill>
              </a:rPr>
              <a:t>Sentiment analysis using Twitter to understand feedback of FIFA 18</a:t>
            </a:r>
          </a:p>
          <a:p>
            <a:r>
              <a:rPr lang="en-US" sz="1700">
                <a:solidFill>
                  <a:srgbClr val="FFFFFF"/>
                </a:solidFill>
              </a:rPr>
              <a:t>Applying Machine Learning Algorithm for prediction purposes</a:t>
            </a:r>
          </a:p>
          <a:p>
            <a:r>
              <a:rPr lang="en-US" sz="1700">
                <a:solidFill>
                  <a:srgbClr val="FFFFFF"/>
                </a:solidFill>
              </a:rPr>
              <a:t>Creating basic visualizations like Histograms and Line charts</a:t>
            </a:r>
          </a:p>
          <a:p>
            <a:pPr marL="0" indent="0">
              <a:buNone/>
            </a:pP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09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94E17-E145-41AB-82FA-6B557084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95300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C83F7D94-955A-4BF3-BD7B-AC5121E00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593058"/>
              </p:ext>
            </p:extLst>
          </p:nvPr>
        </p:nvGraphicFramePr>
        <p:xfrm>
          <a:off x="762000" y="1191631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76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E1A05E-9748-4265-89FA-6646469A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Preprocessing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37ECDFC-9F52-4EA7-B686-CBC92469A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60069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78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lowchart: Document 134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hMgKWOYhFU_C-6EDr_wAEOQplVOzPab0VetHFpJ3BNfLkeUZynDqvCVrzRYEnC6b2DcTNXbpS_R3fljDYwSmiG35ULZG3tDQJe50ZL6FAC85XlClBoEYt_KJbS9imbJckJHg4cTnxuY">
            <a:extLst>
              <a:ext uri="{FF2B5EF4-FFF2-40B4-BE49-F238E27FC236}">
                <a16:creationId xmlns:a16="http://schemas.microsoft.com/office/drawing/2014/main" id="{745A751C-B97B-494E-8592-A8BA054783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59" y="640080"/>
            <a:ext cx="7277284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3E9972-8271-460C-AE79-672F4097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Analysis: Finding Top 20 Players </a:t>
            </a:r>
          </a:p>
        </p:txBody>
      </p:sp>
    </p:spTree>
    <p:extLst>
      <p:ext uri="{BB962C8B-B14F-4D97-AF65-F5344CB8AC3E}">
        <p14:creationId xmlns:p14="http://schemas.microsoft.com/office/powerpoint/2010/main" val="317923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lh5.googleusercontent.com/3pD3y9XEGmORxdfe0ZvZdK9_XyWJBK5pueu0XESUpsbKNjIcTb1JR1h_pyVXSDSb43T4OsAawLzBUSiYCYbnMVJ_VYTMNqHcbs7pdfUeQbNyZNvzZfeTzDqkHRXUgN2cbzDn2YSs_xM">
            <a:extLst>
              <a:ext uri="{FF2B5EF4-FFF2-40B4-BE49-F238E27FC236}">
                <a16:creationId xmlns:a16="http://schemas.microsoft.com/office/drawing/2014/main" id="{7F153C0B-41AC-4D91-870C-E1555E366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"/>
          <a:stretch/>
        </p:blipFill>
        <p:spPr bwMode="auto">
          <a:xfrm>
            <a:off x="4626741" y="659131"/>
            <a:ext cx="6916329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54C7FC-8ECC-419B-9384-42A7AB8E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700" b="1" dirty="0"/>
              <a:t>Basic Visualization: Potential vs Overall</a:t>
            </a:r>
          </a:p>
        </p:txBody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2BDCD10D-A751-4769-95FD-A18C8F0BA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Visualizing the peak of player using overall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1800" dirty="0"/>
              <a:t>Grouping the players by age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1800" dirty="0"/>
              <a:t>Getting a visualization by age of player and overall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238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lowchart: Document 191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9" name="Picture 4" descr="https://lh6.googleusercontent.com/ZSM72-BoW5ZyIIrmGN3r5TZO_zPOwR9N9OANe9ndwTmAXsNuSnq1_SC1BjBfRo4ut7lJEra5ZHhVXSOQ7RW_v2-Ct6mKq_T0vkHUn1HfSQQr6n-4DFUKH4KK70lK-k-vaQb_Sabb8TQ">
            <a:extLst>
              <a:ext uri="{FF2B5EF4-FFF2-40B4-BE49-F238E27FC236}">
                <a16:creationId xmlns:a16="http://schemas.microsoft.com/office/drawing/2014/main" id="{C3A05215-BAFC-4431-8037-F9FF30C61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r="10626" b="-3"/>
          <a:stretch/>
        </p:blipFill>
        <p:spPr bwMode="auto">
          <a:xfrm>
            <a:off x="4654094" y="640080"/>
            <a:ext cx="6455214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289D3-EE05-4EBC-B20B-BB34626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Visualization: Histogram</a:t>
            </a:r>
          </a:p>
        </p:txBody>
      </p:sp>
    </p:spTree>
    <p:extLst>
      <p:ext uri="{BB962C8B-B14F-4D97-AF65-F5344CB8AC3E}">
        <p14:creationId xmlns:p14="http://schemas.microsoft.com/office/powerpoint/2010/main" val="344880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ttps://lh4.googleusercontent.com/c24AHTXgnBSts00YSEL1Ud_T7zSAbbPdakJQDPljvN1DmWatVK5t0jWemW8IcAX346XfThYj1xZwZLz0Ic8DffVRAl06VP07IjkQEuDazEYJJ4tlxXsvjSURdMANYr80ZT4_RmUmCsY">
            <a:extLst>
              <a:ext uri="{FF2B5EF4-FFF2-40B4-BE49-F238E27FC236}">
                <a16:creationId xmlns:a16="http://schemas.microsoft.com/office/drawing/2014/main" id="{48DA6130-C871-48EC-8364-963221BD3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19" y="2005512"/>
            <a:ext cx="5614835" cy="26937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9F794B-6B11-41F2-8766-352BE337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Finding Young Underrated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928E-48B1-4CDB-B37F-9A4DB402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Here we create a growth column that helps us understanding how much a player’s rating can be improved</a:t>
            </a:r>
          </a:p>
          <a:p>
            <a:r>
              <a:rPr lang="en-US" sz="2000" dirty="0"/>
              <a:t>This helps us finding young underrated players which can be used by players to build a team in FIFA ULTIMATE TEAM (FUT) for cheap prices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472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1E2E0AFE-704B-4CB8-AB9D-D447278759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https://lh4.googleusercontent.com/aiSy5_Gl-j20Pw0CdyrnIg1imyuLzcz5SFMKkOyh2Z-ZDjR2mp_2LiSgrfdS0VsIbw0a503HYZsmSivRUom1F5YqkjYv3UYEJqMwFUEMQqpOC1K9L0ux2-NeyhrvpEa0QJ1lTUiKxrc">
            <a:extLst>
              <a:ext uri="{FF2B5EF4-FFF2-40B4-BE49-F238E27FC236}">
                <a16:creationId xmlns:a16="http://schemas.microsoft.com/office/drawing/2014/main" id="{D33271F7-A4CC-4AC8-8073-D9F0281DC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732" y="3140420"/>
            <a:ext cx="5433229" cy="274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6.googleusercontent.com/MjoVa8GgHITiWO45CEzwOuJN6HN4CT0D_8JzJ0EMndVxWo3mTn-nXnmkhxXDcu65TC_dnrTDIeKJTsQq5LRQhqwT2ksBPeMGNgJWfkOiD0ugaG245dFj2UmJKq4bG3jzC9SDrIwvIuo">
            <a:extLst>
              <a:ext uri="{FF2B5EF4-FFF2-40B4-BE49-F238E27FC236}">
                <a16:creationId xmlns:a16="http://schemas.microsoft.com/office/drawing/2014/main" id="{52FF64FA-D4F5-49DA-A93A-4EE289EC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732" y="484464"/>
            <a:ext cx="2648118" cy="233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9VQ4lDGgyCTnDyuskTuIbe6zAduDt8upF072ljf6ovWeqAbIuWyG-KMAAKkGz3S6YYRTlB8NZ2vBcGKVNG5NGJGGt5Rd-2pVkioAcuwfJvM7eeNYe_d_b43m2qMgnvFYow0DuGCWdts">
            <a:extLst>
              <a:ext uri="{FF2B5EF4-FFF2-40B4-BE49-F238E27FC236}">
                <a16:creationId xmlns:a16="http://schemas.microsoft.com/office/drawing/2014/main" id="{C08C24C3-E81F-4BB5-AFA0-CBED27C0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212" y="484464"/>
            <a:ext cx="2555747" cy="233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3E2540-D536-4486-9ADF-F0B8E44B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en-US" sz="4000"/>
              <a:t>Best Squad Analysis: Formation 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975F-2169-44F1-9031-7B9ED29A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>
            <a:normAutofit/>
          </a:bodyPr>
          <a:lstStyle/>
          <a:p>
            <a:r>
              <a:rPr lang="en-US" sz="2400"/>
              <a:t>Here, we have created three functions based on three formations: 4-3-3, 4-2-3-1 and 3-5-2</a:t>
            </a:r>
          </a:p>
          <a:p>
            <a:r>
              <a:rPr lang="en-US" sz="2400"/>
              <a:t>The function identifies one position from preferred positions</a:t>
            </a:r>
          </a:p>
          <a:p>
            <a:r>
              <a:rPr lang="en-US" sz="2400"/>
              <a:t>Then it returns output which contains a data frame of 11 players with position, name and rating</a:t>
            </a:r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8989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7580</TotalTime>
  <Words>454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FIFA 18 – Data Analysis</vt:lpstr>
      <vt:lpstr>Project Goals</vt:lpstr>
      <vt:lpstr>Data Sources</vt:lpstr>
      <vt:lpstr>Data Preprocessing</vt:lpstr>
      <vt:lpstr>Basic Analysis: Finding Top 20 Players </vt:lpstr>
      <vt:lpstr>Basic Visualization: Potential vs Overall</vt:lpstr>
      <vt:lpstr>Basic Visualization: Histogram</vt:lpstr>
      <vt:lpstr>Finding Young Underrated Players</vt:lpstr>
      <vt:lpstr>Best Squad Analysis: Formation Dependent</vt:lpstr>
      <vt:lpstr>Machine Learning</vt:lpstr>
      <vt:lpstr>ML Techniques</vt:lpstr>
      <vt:lpstr>Twitter Analysis</vt:lpstr>
      <vt:lpstr>Sentiment Analysis</vt:lpstr>
      <vt:lpstr>Sentiment Analysis Demo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18 – Data Analysis</dc:title>
  <dc:creator>Harsh takrani</dc:creator>
  <cp:lastModifiedBy>Harsh takrani</cp:lastModifiedBy>
  <cp:revision>25</cp:revision>
  <dcterms:created xsi:type="dcterms:W3CDTF">2018-04-22T22:18:53Z</dcterms:created>
  <dcterms:modified xsi:type="dcterms:W3CDTF">2018-05-18T08:36:12Z</dcterms:modified>
</cp:coreProperties>
</file>