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59"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8"/>
    <p:restoredTop sz="96327"/>
  </p:normalViewPr>
  <p:slideViewPr>
    <p:cSldViewPr snapToGrid="0">
      <p:cViewPr varScale="1">
        <p:scale>
          <a:sx n="128" d="100"/>
          <a:sy n="128" d="100"/>
        </p:scale>
        <p:origin x="2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5/13/23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5/13/23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5/13/23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5/13/23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5/13/23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5/13/23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5/13/23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5/13/23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sign.penpot.ap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shm32.github.io/FilmFind/" TargetMode="External"/><Relationship Id="rId2" Type="http://schemas.openxmlformats.org/officeDocument/2006/relationships/hyperlink" Target="https://github.com/ashm32/FilmFind" TargetMode="External"/><Relationship Id="rId1" Type="http://schemas.openxmlformats.org/officeDocument/2006/relationships/slideLayout" Target="../slideLayouts/slideLayout2.xml"/><Relationship Id="rId4" Type="http://schemas.openxmlformats.org/officeDocument/2006/relationships/hyperlink" Target="https://lucid.app/lucidchart/361266f4-0562-429b-b703-87ce896df152/edit?viewport_loc=-132%2C-109%2C3135%2C1761%2C0_0&amp;invitationId=inv_8b6efa3d-306c-4fee-a220-ad6e57cf725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A116A-2BDF-2B79-850C-92DCCC2418CA}"/>
              </a:ext>
            </a:extLst>
          </p:cNvPr>
          <p:cNvSpPr>
            <a:spLocks noGrp="1"/>
          </p:cNvSpPr>
          <p:nvPr>
            <p:ph type="ctrTitle"/>
          </p:nvPr>
        </p:nvSpPr>
        <p:spPr/>
        <p:txBody>
          <a:bodyPr/>
          <a:lstStyle/>
          <a:p>
            <a:r>
              <a:rPr lang="en-US" dirty="0"/>
              <a:t>Film Find</a:t>
            </a:r>
          </a:p>
        </p:txBody>
      </p:sp>
      <p:sp>
        <p:nvSpPr>
          <p:cNvPr id="3" name="Subtitle 2">
            <a:extLst>
              <a:ext uri="{FF2B5EF4-FFF2-40B4-BE49-F238E27FC236}">
                <a16:creationId xmlns:a16="http://schemas.microsoft.com/office/drawing/2014/main" id="{D4A58BFC-CE4D-8A89-6A5E-DAAB357422DC}"/>
              </a:ext>
            </a:extLst>
          </p:cNvPr>
          <p:cNvSpPr>
            <a:spLocks noGrp="1"/>
          </p:cNvSpPr>
          <p:nvPr>
            <p:ph type="subTitle" idx="1"/>
          </p:nvPr>
        </p:nvSpPr>
        <p:spPr/>
        <p:txBody>
          <a:bodyPr/>
          <a:lstStyle/>
          <a:p>
            <a:r>
              <a:rPr lang="en-US" dirty="0"/>
              <a:t>Magdalena, Ayshah &amp; Antonino</a:t>
            </a:r>
          </a:p>
        </p:txBody>
      </p:sp>
    </p:spTree>
    <p:extLst>
      <p:ext uri="{BB962C8B-B14F-4D97-AF65-F5344CB8AC3E}">
        <p14:creationId xmlns:p14="http://schemas.microsoft.com/office/powerpoint/2010/main" val="404035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31551-243F-4607-6B5C-AAC6375CB072}"/>
              </a:ext>
            </a:extLst>
          </p:cNvPr>
          <p:cNvSpPr>
            <a:spLocks noGrp="1"/>
          </p:cNvSpPr>
          <p:nvPr>
            <p:ph type="title"/>
          </p:nvPr>
        </p:nvSpPr>
        <p:spPr/>
        <p:txBody>
          <a:bodyPr/>
          <a:lstStyle/>
          <a:p>
            <a:r>
              <a:rPr lang="en-US" dirty="0"/>
              <a:t>The Concept</a:t>
            </a:r>
          </a:p>
        </p:txBody>
      </p:sp>
      <p:sp>
        <p:nvSpPr>
          <p:cNvPr id="3" name="Content Placeholder 2">
            <a:extLst>
              <a:ext uri="{FF2B5EF4-FFF2-40B4-BE49-F238E27FC236}">
                <a16:creationId xmlns:a16="http://schemas.microsoft.com/office/drawing/2014/main" id="{98D32FEC-7FAC-10AC-A526-15D0153F3CC2}"/>
              </a:ext>
            </a:extLst>
          </p:cNvPr>
          <p:cNvSpPr>
            <a:spLocks noGrp="1"/>
          </p:cNvSpPr>
          <p:nvPr>
            <p:ph idx="1"/>
          </p:nvPr>
        </p:nvSpPr>
        <p:spPr/>
        <p:txBody>
          <a:bodyPr/>
          <a:lstStyle/>
          <a:p>
            <a:r>
              <a:rPr lang="en-US" dirty="0"/>
              <a:t>We wanted to create an application where users could browse for a movie and find where to watch it and some information on it.</a:t>
            </a:r>
          </a:p>
          <a:p>
            <a:r>
              <a:rPr lang="en-US" dirty="0"/>
              <a:t>We decided to begin by searching for APIs which related to our project goal and were free to use.</a:t>
            </a:r>
          </a:p>
          <a:p>
            <a:r>
              <a:rPr lang="en-US" dirty="0"/>
              <a:t>The finished product consists of a search bar which the user inputs a movie title into, this </a:t>
            </a:r>
            <a:r>
              <a:rPr lang="en-US" dirty="0">
                <a:solidFill>
                  <a:schemeClr val="tx1"/>
                </a:solidFill>
                <a:latin typeface="+mj-lt"/>
              </a:rPr>
              <a:t>then uses the OMDB API to fetch the movie from the database, if the movie isn’t found an error message is displayed to let the user know we don’t have that movie and to instead search for another. The 2</a:t>
            </a:r>
            <a:r>
              <a:rPr lang="en-US" baseline="30000" dirty="0">
                <a:solidFill>
                  <a:schemeClr val="tx1"/>
                </a:solidFill>
                <a:latin typeface="+mj-lt"/>
              </a:rPr>
              <a:t>nd</a:t>
            </a:r>
            <a:r>
              <a:rPr lang="en-US" dirty="0">
                <a:solidFill>
                  <a:schemeClr val="tx1"/>
                </a:solidFill>
                <a:latin typeface="+mj-lt"/>
              </a:rPr>
              <a:t> API we used is from YouTube, this API </a:t>
            </a:r>
            <a:r>
              <a:rPr lang="en-GB" b="0" dirty="0">
                <a:solidFill>
                  <a:schemeClr val="tx1"/>
                </a:solidFill>
                <a:effectLst/>
                <a:latin typeface="+mj-lt"/>
              </a:rPr>
              <a:t>grabs the video id of the first result of searched videos. The last API used if the </a:t>
            </a:r>
            <a:r>
              <a:rPr lang="en-GB" b="0" dirty="0" err="1">
                <a:solidFill>
                  <a:schemeClr val="tx1"/>
                </a:solidFill>
                <a:effectLst/>
                <a:latin typeface="+mj-lt"/>
              </a:rPr>
              <a:t>getWikiArticles</a:t>
            </a:r>
            <a:r>
              <a:rPr lang="en-GB" b="0" dirty="0">
                <a:solidFill>
                  <a:schemeClr val="tx1"/>
                </a:solidFill>
                <a:effectLst/>
                <a:latin typeface="+mj-lt"/>
              </a:rPr>
              <a:t> API, it gets the article info from Wikipedia articles and appends it to page as links for the user to explore.</a:t>
            </a:r>
          </a:p>
          <a:p>
            <a:endParaRPr lang="en-GB" b="0" dirty="0">
              <a:solidFill>
                <a:schemeClr val="tx1"/>
              </a:solidFill>
              <a:effectLst/>
              <a:latin typeface="+mj-lt"/>
            </a:endParaRPr>
          </a:p>
          <a:p>
            <a:endParaRPr lang="en-US" dirty="0"/>
          </a:p>
        </p:txBody>
      </p:sp>
    </p:spTree>
    <p:extLst>
      <p:ext uri="{BB962C8B-B14F-4D97-AF65-F5344CB8AC3E}">
        <p14:creationId xmlns:p14="http://schemas.microsoft.com/office/powerpoint/2010/main" val="597931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73BC-4CF9-C0C6-536E-4AEE19DFA43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EDC57E4B-4A68-FAF9-7227-B27D6F6ED99A}"/>
              </a:ext>
            </a:extLst>
          </p:cNvPr>
          <p:cNvSpPr>
            <a:spLocks noGrp="1"/>
          </p:cNvSpPr>
          <p:nvPr>
            <p:ph idx="1"/>
          </p:nvPr>
        </p:nvSpPr>
        <p:spPr/>
        <p:txBody>
          <a:bodyPr/>
          <a:lstStyle/>
          <a:p>
            <a:pPr marL="0" indent="0">
              <a:buNone/>
            </a:pPr>
            <a:r>
              <a:rPr lang="en-US" dirty="0"/>
              <a:t>User story:</a:t>
            </a:r>
          </a:p>
          <a:p>
            <a:r>
              <a:rPr lang="en-US" dirty="0"/>
              <a:t>AS AN avid film watcher, I WANT to be informed on the real-world historical context of the film, SO THAT I can be aware of world events at the time the movie was made. </a:t>
            </a:r>
          </a:p>
          <a:p>
            <a:r>
              <a:rPr lang="en-US" dirty="0"/>
              <a:t>This can help a viewer to better understand thematic elements of a film</a:t>
            </a:r>
          </a:p>
          <a:p>
            <a:endParaRPr lang="en-US" dirty="0"/>
          </a:p>
          <a:p>
            <a:r>
              <a:rPr lang="en-US" dirty="0"/>
              <a:t>We pushed ourselves to try use 3 APIs so that we were able to bring together information from different websites and host it on to one</a:t>
            </a:r>
          </a:p>
        </p:txBody>
      </p:sp>
    </p:spTree>
    <p:extLst>
      <p:ext uri="{BB962C8B-B14F-4D97-AF65-F5344CB8AC3E}">
        <p14:creationId xmlns:p14="http://schemas.microsoft.com/office/powerpoint/2010/main" val="3962250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1F1AF0-EE7C-5446-0817-7D6941844800}"/>
              </a:ext>
            </a:extLst>
          </p:cNvPr>
          <p:cNvSpPr>
            <a:spLocks noGrp="1"/>
          </p:cNvSpPr>
          <p:nvPr>
            <p:ph type="title"/>
          </p:nvPr>
        </p:nvSpPr>
        <p:spPr>
          <a:xfrm>
            <a:off x="784743" y="685800"/>
            <a:ext cx="5793475" cy="1485900"/>
          </a:xfrm>
        </p:spPr>
        <p:txBody>
          <a:bodyPr>
            <a:normAutofit/>
          </a:bodyPr>
          <a:lstStyle/>
          <a:p>
            <a:r>
              <a:rPr lang="en-US" dirty="0"/>
              <a:t>The process</a:t>
            </a:r>
          </a:p>
        </p:txBody>
      </p:sp>
      <p:sp>
        <p:nvSpPr>
          <p:cNvPr id="3" name="Content Placeholder 2">
            <a:extLst>
              <a:ext uri="{FF2B5EF4-FFF2-40B4-BE49-F238E27FC236}">
                <a16:creationId xmlns:a16="http://schemas.microsoft.com/office/drawing/2014/main" id="{20D05912-D56D-CEA4-2AE9-1BBB5FF59E99}"/>
              </a:ext>
            </a:extLst>
          </p:cNvPr>
          <p:cNvSpPr>
            <a:spLocks noGrp="1"/>
          </p:cNvSpPr>
          <p:nvPr>
            <p:ph idx="1"/>
          </p:nvPr>
        </p:nvSpPr>
        <p:spPr>
          <a:xfrm>
            <a:off x="784743" y="2286000"/>
            <a:ext cx="5793475" cy="3581400"/>
          </a:xfrm>
        </p:spPr>
        <p:txBody>
          <a:bodyPr>
            <a:normAutofit lnSpcReduction="10000"/>
          </a:bodyPr>
          <a:lstStyle/>
          <a:p>
            <a:r>
              <a:rPr lang="en-US" sz="1700" dirty="0"/>
              <a:t>Initially, the plan was to create an application like Sky-Scanner, but it proved to be very difficult since there were no free APIs, or they required a company URL which we couldn’t provide. </a:t>
            </a:r>
          </a:p>
          <a:p>
            <a:r>
              <a:rPr lang="en-US" sz="1700" dirty="0"/>
              <a:t>As a team, we brainstormed other ideas but having learnt from our last idea, we decided to work somewhat backwards- rather than beginning with the idea, we began a search on public APIs and then thought about how we could use them.</a:t>
            </a:r>
          </a:p>
          <a:p>
            <a:r>
              <a:rPr lang="en-US" sz="1700" dirty="0"/>
              <a:t>Once we thought of our concept, we created a user story and began working on our wireframe. We used Pen Pot,  (</a:t>
            </a:r>
            <a:r>
              <a:rPr lang="en-US" sz="1700" dirty="0">
                <a:hlinkClick r:id="rId2"/>
              </a:rPr>
              <a:t>https://design.penpot.app/</a:t>
            </a:r>
            <a:r>
              <a:rPr lang="en-US" sz="1700" dirty="0"/>
              <a:t>) to create a wireframe so that we had an idea of what our final product would look like and then got to work</a:t>
            </a:r>
          </a:p>
        </p:txBody>
      </p:sp>
      <p:sp>
        <p:nvSpPr>
          <p:cNvPr id="1033" name="Rectangle 1032">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A screenshot of a computer&#10;&#10;Description automatically generated with medium confidence">
            <a:extLst>
              <a:ext uri="{FF2B5EF4-FFF2-40B4-BE49-F238E27FC236}">
                <a16:creationId xmlns:a16="http://schemas.microsoft.com/office/drawing/2014/main" id="{EC222294-6BBD-7AB7-8F91-D3A24F7A9E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42" r="8114"/>
          <a:stretch/>
        </p:blipFill>
        <p:spPr bwMode="auto">
          <a:xfrm>
            <a:off x="7612260" y="10"/>
            <a:ext cx="4579739"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982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ED589-A409-D044-54D9-87AD813492F3}"/>
              </a:ext>
            </a:extLst>
          </p:cNvPr>
          <p:cNvSpPr>
            <a:spLocks noGrp="1"/>
          </p:cNvSpPr>
          <p:nvPr>
            <p:ph type="title"/>
          </p:nvPr>
        </p:nvSpPr>
        <p:spPr>
          <a:xfrm>
            <a:off x="1023562" y="685800"/>
            <a:ext cx="10493524" cy="1485900"/>
          </a:xfrm>
        </p:spPr>
        <p:txBody>
          <a:bodyPr>
            <a:normAutofit/>
          </a:bodyPr>
          <a:lstStyle/>
          <a:p>
            <a:r>
              <a:rPr lang="en-US"/>
              <a:t>Assigning Roles &amp; Communication</a:t>
            </a:r>
            <a:endParaRPr lang="en-US" dirty="0"/>
          </a:p>
        </p:txBody>
      </p:sp>
      <p:sp>
        <p:nvSpPr>
          <p:cNvPr id="10" name="Rectangle 9">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8C3FE59F-BE3B-4AF2-D6CA-5EE8064FF13C}"/>
              </a:ext>
            </a:extLst>
          </p:cNvPr>
          <p:cNvSpPr>
            <a:spLocks noGrp="1"/>
          </p:cNvSpPr>
          <p:nvPr>
            <p:ph idx="1"/>
          </p:nvPr>
        </p:nvSpPr>
        <p:spPr>
          <a:xfrm>
            <a:off x="1023561" y="1858618"/>
            <a:ext cx="4681499" cy="4045226"/>
          </a:xfrm>
        </p:spPr>
        <p:txBody>
          <a:bodyPr>
            <a:normAutofit lnSpcReduction="10000"/>
          </a:bodyPr>
          <a:lstStyle/>
          <a:p>
            <a:r>
              <a:rPr lang="en-US" sz="1500" dirty="0"/>
              <a:t>We began by creating a slack channel as our main means of communication. From there we agreed on times which would work best for us. We decided to use class time to work on group elements of the project and dedicate extra hours out of class/ weekends to work on our delegated roles independently. </a:t>
            </a:r>
          </a:p>
          <a:p>
            <a:r>
              <a:rPr lang="en-US" sz="1500" dirty="0"/>
              <a:t>To keep track of our progress and our tasks we created a Kankan board. Everyone was assigned a colour and all tasks to be completed were added to the ‘To do’ section. </a:t>
            </a:r>
          </a:p>
          <a:p>
            <a:r>
              <a:rPr lang="en-US" sz="1500" dirty="0"/>
              <a:t>From there we agreed on who would do what and changed the colour of the cards to reflect this. Each team member took responsibly to update the Kankan board with their progress. Each team meeting ended in a progress update of what has been done and what we will be doing in the next session.</a:t>
            </a:r>
          </a:p>
        </p:txBody>
      </p:sp>
      <p:pic>
        <p:nvPicPr>
          <p:cNvPr id="5" name="Picture 4" descr="A screenshot of a graph&#10;&#10;Description automatically generated with low confidence">
            <a:extLst>
              <a:ext uri="{FF2B5EF4-FFF2-40B4-BE49-F238E27FC236}">
                <a16:creationId xmlns:a16="http://schemas.microsoft.com/office/drawing/2014/main" id="{4177A81C-3AB9-70D2-5B7A-16479206F529}"/>
              </a:ext>
            </a:extLst>
          </p:cNvPr>
          <p:cNvPicPr>
            <a:picLocks noChangeAspect="1"/>
          </p:cNvPicPr>
          <p:nvPr/>
        </p:nvPicPr>
        <p:blipFill>
          <a:blip r:embed="rId2"/>
          <a:stretch>
            <a:fillRect/>
          </a:stretch>
        </p:blipFill>
        <p:spPr>
          <a:xfrm>
            <a:off x="5705060" y="1650947"/>
            <a:ext cx="6458934" cy="4521253"/>
          </a:xfrm>
          <a:prstGeom prst="rect">
            <a:avLst/>
          </a:prstGeom>
        </p:spPr>
      </p:pic>
    </p:spTree>
    <p:extLst>
      <p:ext uri="{BB962C8B-B14F-4D97-AF65-F5344CB8AC3E}">
        <p14:creationId xmlns:p14="http://schemas.microsoft.com/office/powerpoint/2010/main" val="109622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screenshot, font, document&#10;&#10;Description automatically generated">
            <a:extLst>
              <a:ext uri="{FF2B5EF4-FFF2-40B4-BE49-F238E27FC236}">
                <a16:creationId xmlns:a16="http://schemas.microsoft.com/office/drawing/2014/main" id="{F42DE50E-C02F-2ED9-073F-992CEA4217DE}"/>
              </a:ext>
            </a:extLst>
          </p:cNvPr>
          <p:cNvPicPr>
            <a:picLocks noGrp="1" noChangeAspect="1"/>
          </p:cNvPicPr>
          <p:nvPr>
            <p:ph idx="1"/>
          </p:nvPr>
        </p:nvPicPr>
        <p:blipFill>
          <a:blip r:embed="rId2"/>
          <a:stretch>
            <a:fillRect/>
          </a:stretch>
        </p:blipFill>
        <p:spPr>
          <a:xfrm>
            <a:off x="2650209" y="480515"/>
            <a:ext cx="6891581" cy="5892302"/>
          </a:xfrm>
          <a:prstGeom prst="rect">
            <a:avLst/>
          </a:prstGeom>
        </p:spPr>
      </p:pic>
      <p:sp>
        <p:nvSpPr>
          <p:cNvPr id="6" name="Rectangle 5">
            <a:extLst>
              <a:ext uri="{FF2B5EF4-FFF2-40B4-BE49-F238E27FC236}">
                <a16:creationId xmlns:a16="http://schemas.microsoft.com/office/drawing/2014/main" id="{FB3A3F18-4B15-C84B-7EDC-B769A19DC04C}"/>
              </a:ext>
            </a:extLst>
          </p:cNvPr>
          <p:cNvSpPr/>
          <p:nvPr/>
        </p:nvSpPr>
        <p:spPr>
          <a:xfrm>
            <a:off x="3240157" y="3180522"/>
            <a:ext cx="715618" cy="206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13006D8-AF7A-C1D2-DE2D-1B4F08B4E0AD}"/>
              </a:ext>
            </a:extLst>
          </p:cNvPr>
          <p:cNvSpPr/>
          <p:nvPr/>
        </p:nvSpPr>
        <p:spPr>
          <a:xfrm>
            <a:off x="5625548" y="3730488"/>
            <a:ext cx="1444487" cy="2451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9513E3D-3F9F-2F75-4E13-39E0AF4BCE9E}"/>
              </a:ext>
            </a:extLst>
          </p:cNvPr>
          <p:cNvSpPr/>
          <p:nvPr/>
        </p:nvSpPr>
        <p:spPr>
          <a:xfrm>
            <a:off x="3760304" y="3998843"/>
            <a:ext cx="1537253"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9E42779-7E76-54C5-E4B8-155226EB9022}"/>
              </a:ext>
            </a:extLst>
          </p:cNvPr>
          <p:cNvSpPr/>
          <p:nvPr/>
        </p:nvSpPr>
        <p:spPr>
          <a:xfrm>
            <a:off x="5625548" y="4265057"/>
            <a:ext cx="91668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6638B4C-2E4D-A8AE-71A3-B10F1177CE29}"/>
              </a:ext>
            </a:extLst>
          </p:cNvPr>
          <p:cNvSpPr/>
          <p:nvPr/>
        </p:nvSpPr>
        <p:spPr>
          <a:xfrm>
            <a:off x="3242328" y="4575063"/>
            <a:ext cx="1210402"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9DD2853-096F-9780-DE58-F339694ED243}"/>
              </a:ext>
            </a:extLst>
          </p:cNvPr>
          <p:cNvSpPr/>
          <p:nvPr/>
        </p:nvSpPr>
        <p:spPr>
          <a:xfrm>
            <a:off x="2929273" y="4879863"/>
            <a:ext cx="1046380" cy="271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lded Corner 14">
            <a:extLst>
              <a:ext uri="{FF2B5EF4-FFF2-40B4-BE49-F238E27FC236}">
                <a16:creationId xmlns:a16="http://schemas.microsoft.com/office/drawing/2014/main" id="{A5221673-A1C8-350C-29C6-9E1775C53546}"/>
              </a:ext>
            </a:extLst>
          </p:cNvPr>
          <p:cNvSpPr/>
          <p:nvPr/>
        </p:nvSpPr>
        <p:spPr>
          <a:xfrm>
            <a:off x="556591" y="1023730"/>
            <a:ext cx="1351722" cy="1520687"/>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We followed the project requirements when designing the application</a:t>
            </a:r>
          </a:p>
        </p:txBody>
      </p:sp>
      <p:sp>
        <p:nvSpPr>
          <p:cNvPr id="17" name="Folded Corner 16">
            <a:extLst>
              <a:ext uri="{FF2B5EF4-FFF2-40B4-BE49-F238E27FC236}">
                <a16:creationId xmlns:a16="http://schemas.microsoft.com/office/drawing/2014/main" id="{9BCB2BDF-CFAB-D012-89F9-E814B4137546}"/>
              </a:ext>
            </a:extLst>
          </p:cNvPr>
          <p:cNvSpPr/>
          <p:nvPr/>
        </p:nvSpPr>
        <p:spPr>
          <a:xfrm>
            <a:off x="706694" y="2962105"/>
            <a:ext cx="1615524" cy="245447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 technologies we used:</a:t>
            </a:r>
          </a:p>
          <a:p>
            <a:pPr marL="171450" indent="-171450" algn="ctr">
              <a:buFontTx/>
              <a:buChar char="-"/>
            </a:pPr>
            <a:r>
              <a:rPr lang="en-US" sz="1200" dirty="0"/>
              <a:t>HMTL</a:t>
            </a:r>
          </a:p>
          <a:p>
            <a:pPr marL="171450" indent="-171450" algn="ctr">
              <a:buFontTx/>
              <a:buChar char="-"/>
            </a:pPr>
            <a:r>
              <a:rPr lang="en-US" sz="1200" dirty="0"/>
              <a:t>CSS</a:t>
            </a:r>
          </a:p>
          <a:p>
            <a:pPr marL="171450" indent="-171450" algn="ctr">
              <a:buFontTx/>
              <a:buChar char="-"/>
            </a:pPr>
            <a:r>
              <a:rPr lang="en-US" sz="1200" dirty="0"/>
              <a:t>JavaScript</a:t>
            </a:r>
          </a:p>
          <a:p>
            <a:pPr marL="171450" indent="-171450" algn="ctr">
              <a:buFontTx/>
              <a:buChar char="-"/>
            </a:pPr>
            <a:r>
              <a:rPr lang="en-US" sz="1200" dirty="0"/>
              <a:t>APIs</a:t>
            </a:r>
          </a:p>
          <a:p>
            <a:pPr marL="171450" indent="-171450" algn="ctr">
              <a:buFontTx/>
              <a:buChar char="-"/>
            </a:pPr>
            <a:r>
              <a:rPr lang="en-US" sz="1200" dirty="0"/>
              <a:t>Modals</a:t>
            </a:r>
          </a:p>
          <a:p>
            <a:pPr marL="171450" indent="-171450" algn="ctr">
              <a:buFontTx/>
              <a:buChar char="-"/>
            </a:pPr>
            <a:r>
              <a:rPr lang="en-US" sz="1200" dirty="0"/>
              <a:t>Client-side storage</a:t>
            </a:r>
          </a:p>
        </p:txBody>
      </p:sp>
    </p:spTree>
    <p:extLst>
      <p:ext uri="{BB962C8B-B14F-4D97-AF65-F5344CB8AC3E}">
        <p14:creationId xmlns:p14="http://schemas.microsoft.com/office/powerpoint/2010/main" val="3970472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F193F-6D77-972E-0CE8-ACB550FAFAB1}"/>
              </a:ext>
            </a:extLst>
          </p:cNvPr>
          <p:cNvSpPr>
            <a:spLocks noGrp="1"/>
          </p:cNvSpPr>
          <p:nvPr>
            <p:ph idx="1"/>
          </p:nvPr>
        </p:nvSpPr>
        <p:spPr>
          <a:xfrm>
            <a:off x="6959453" y="818119"/>
            <a:ext cx="4942434" cy="5221759"/>
          </a:xfrm>
        </p:spPr>
        <p:txBody>
          <a:bodyPr>
            <a:normAutofit/>
          </a:bodyPr>
          <a:lstStyle/>
          <a:p>
            <a:pPr marL="0" indent="0" algn="ctr">
              <a:buNone/>
            </a:pPr>
            <a:r>
              <a:rPr lang="en-US" sz="2400" b="1" i="1" dirty="0"/>
              <a:t>What we struggled with</a:t>
            </a:r>
          </a:p>
          <a:p>
            <a:r>
              <a:rPr lang="en-US" dirty="0"/>
              <a:t>Finding free APIs and implementing them in our code- we had to watch a lot of YouTube videos and there was a lot of trial and error</a:t>
            </a:r>
          </a:p>
          <a:p>
            <a:r>
              <a:rPr lang="en-US" dirty="0"/>
              <a:t>Thinking of a way to use server-side storage but we resolved this by looking at existing apps which provide a similar service to ours (Netflix, prime)</a:t>
            </a:r>
          </a:p>
          <a:p>
            <a:r>
              <a:rPr lang="en-US" dirty="0"/>
              <a:t>Account validation so the user can only add a movie to their list if they’re logged in. To solve this, we looked at previous homework submissions (like the password generator) and after some trial and error we got it to work</a:t>
            </a:r>
          </a:p>
          <a:p>
            <a:endParaRPr lang="en-US" dirty="0"/>
          </a:p>
          <a:p>
            <a:endParaRPr lang="en-US" dirty="0"/>
          </a:p>
        </p:txBody>
      </p:sp>
      <p:sp>
        <p:nvSpPr>
          <p:cNvPr id="4" name="Content Placeholder 2">
            <a:extLst>
              <a:ext uri="{FF2B5EF4-FFF2-40B4-BE49-F238E27FC236}">
                <a16:creationId xmlns:a16="http://schemas.microsoft.com/office/drawing/2014/main" id="{9E26A342-DB13-8A82-1184-BB82F781466D}"/>
              </a:ext>
            </a:extLst>
          </p:cNvPr>
          <p:cNvSpPr txBox="1">
            <a:spLocks/>
          </p:cNvSpPr>
          <p:nvPr/>
        </p:nvSpPr>
        <p:spPr>
          <a:xfrm>
            <a:off x="1548713" y="1217140"/>
            <a:ext cx="4753232" cy="442371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US" sz="2400" b="1" i="1" dirty="0"/>
              <a:t>Our Successes</a:t>
            </a:r>
          </a:p>
          <a:p>
            <a:r>
              <a:rPr lang="en-GB" b="0" i="0" u="none" strike="noStrike" dirty="0">
                <a:solidFill>
                  <a:srgbClr val="2B2B2B"/>
                </a:solidFill>
                <a:effectLst/>
                <a:latin typeface="Roboto" panose="020F0502020204030204" pitchFamily="34" charset="0"/>
              </a:rPr>
              <a:t>Used Bootstrap, HTML, CSS, APIs and JavaScript to create an interactive and responsive website which has a polished UI</a:t>
            </a:r>
          </a:p>
          <a:p>
            <a:r>
              <a:rPr lang="en-GB" dirty="0">
                <a:solidFill>
                  <a:srgbClr val="2B2B2B"/>
                </a:solidFill>
                <a:latin typeface="Roboto" panose="020F0502020204030204" pitchFamily="34" charset="0"/>
              </a:rPr>
              <a:t>Deployed our website onto GitHub into </a:t>
            </a:r>
            <a:r>
              <a:rPr lang="en-GB" b="0" i="0" u="none" strike="noStrike" dirty="0">
                <a:solidFill>
                  <a:srgbClr val="2B2B2B"/>
                </a:solidFill>
                <a:effectLst/>
                <a:latin typeface="Roboto" panose="020F0502020204030204" pitchFamily="34" charset="0"/>
              </a:rPr>
              <a:t>clean repository that meets quality coding standards</a:t>
            </a:r>
          </a:p>
          <a:p>
            <a:r>
              <a:rPr lang="en-US" dirty="0"/>
              <a:t>Worked together as a team and produced work which everyone equally contributed to</a:t>
            </a:r>
          </a:p>
          <a:p>
            <a:r>
              <a:rPr lang="en-US" dirty="0"/>
              <a:t>The application works as we intended</a:t>
            </a:r>
          </a:p>
        </p:txBody>
      </p:sp>
    </p:spTree>
    <p:extLst>
      <p:ext uri="{BB962C8B-B14F-4D97-AF65-F5344CB8AC3E}">
        <p14:creationId xmlns:p14="http://schemas.microsoft.com/office/powerpoint/2010/main" val="3267361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F0DE2-C91D-E7D4-68CA-48705DE3F1D5}"/>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86F9DEC0-802E-7B6D-1AEC-692516189623}"/>
              </a:ext>
            </a:extLst>
          </p:cNvPr>
          <p:cNvSpPr>
            <a:spLocks noGrp="1"/>
          </p:cNvSpPr>
          <p:nvPr>
            <p:ph idx="1"/>
          </p:nvPr>
        </p:nvSpPr>
        <p:spPr/>
        <p:txBody>
          <a:bodyPr/>
          <a:lstStyle/>
          <a:p>
            <a:r>
              <a:rPr lang="en-US" dirty="0"/>
              <a:t>GitHub Repo: </a:t>
            </a:r>
            <a:r>
              <a:rPr lang="en-US" dirty="0">
                <a:hlinkClick r:id="rId2"/>
              </a:rPr>
              <a:t>https://github.com/ashm32/FilmFind</a:t>
            </a:r>
            <a:endParaRPr lang="en-US" b="1" dirty="0"/>
          </a:p>
          <a:p>
            <a:r>
              <a:rPr lang="en-US" b="1" dirty="0"/>
              <a:t>Live Deployed URL: </a:t>
            </a:r>
            <a:r>
              <a:rPr lang="en-US" b="1" dirty="0">
                <a:hlinkClick r:id="rId3"/>
              </a:rPr>
              <a:t>https://ashm32.github.io/FilmFind/</a:t>
            </a:r>
            <a:endParaRPr lang="en-US" b="1" dirty="0"/>
          </a:p>
          <a:p>
            <a:r>
              <a:rPr lang="en-US" b="1" dirty="0"/>
              <a:t>Kankan Board: </a:t>
            </a:r>
            <a:r>
              <a:rPr lang="en-US" b="1" dirty="0">
                <a:hlinkClick r:id="rId4"/>
              </a:rPr>
              <a:t>https://lucid.app/lucidchart/361266f4-0562-429b-b703-87ce896df152/edit?viewport_loc=-132%2C-109%2C3135%2C1761%2C0_0&amp;invitationId=inv_8b6efa3d-306c-4fee-a220-ad6e57cf7253</a:t>
            </a:r>
            <a:r>
              <a:rPr lang="en-US" b="1" dirty="0"/>
              <a:t> </a:t>
            </a:r>
            <a:endParaRPr lang="en-US" dirty="0"/>
          </a:p>
        </p:txBody>
      </p:sp>
    </p:spTree>
    <p:extLst>
      <p:ext uri="{BB962C8B-B14F-4D97-AF65-F5344CB8AC3E}">
        <p14:creationId xmlns:p14="http://schemas.microsoft.com/office/powerpoint/2010/main" val="3404421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345F-6892-DE5B-0BFA-EBB1913C6653}"/>
              </a:ext>
            </a:extLst>
          </p:cNvPr>
          <p:cNvSpPr>
            <a:spLocks noGrp="1"/>
          </p:cNvSpPr>
          <p:nvPr>
            <p:ph type="title"/>
          </p:nvPr>
        </p:nvSpPr>
        <p:spPr/>
        <p:txBody>
          <a:bodyPr/>
          <a:lstStyle/>
          <a:p>
            <a:r>
              <a:rPr lang="en-US" dirty="0"/>
              <a:t>Future Maintenance </a:t>
            </a:r>
          </a:p>
        </p:txBody>
      </p:sp>
      <p:sp>
        <p:nvSpPr>
          <p:cNvPr id="3" name="Content Placeholder 2">
            <a:extLst>
              <a:ext uri="{FF2B5EF4-FFF2-40B4-BE49-F238E27FC236}">
                <a16:creationId xmlns:a16="http://schemas.microsoft.com/office/drawing/2014/main" id="{32F97273-1E9F-CEB6-0151-D9BF5FE25504}"/>
              </a:ext>
            </a:extLst>
          </p:cNvPr>
          <p:cNvSpPr>
            <a:spLocks noGrp="1"/>
          </p:cNvSpPr>
          <p:nvPr>
            <p:ph idx="1"/>
          </p:nvPr>
        </p:nvSpPr>
        <p:spPr/>
        <p:txBody>
          <a:bodyPr/>
          <a:lstStyle/>
          <a:p>
            <a:r>
              <a:rPr lang="en-US" dirty="0"/>
              <a:t>Top 6 movie recommendations </a:t>
            </a:r>
          </a:p>
          <a:p>
            <a:r>
              <a:rPr lang="en-US" dirty="0"/>
              <a:t>User accounts (replicas </a:t>
            </a:r>
            <a:r>
              <a:rPr lang="en-US"/>
              <a:t>/ old users)</a:t>
            </a:r>
          </a:p>
          <a:p>
            <a:pPr marL="0" indent="0">
              <a:buNone/>
            </a:pPr>
            <a:endParaRPr lang="en-US"/>
          </a:p>
        </p:txBody>
      </p:sp>
    </p:spTree>
    <p:extLst>
      <p:ext uri="{BB962C8B-B14F-4D97-AF65-F5344CB8AC3E}">
        <p14:creationId xmlns:p14="http://schemas.microsoft.com/office/powerpoint/2010/main" val="150347253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96</TotalTime>
  <Words>791</Words>
  <Application>Microsoft Macintosh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Franklin Gothic Book</vt:lpstr>
      <vt:lpstr>Roboto</vt:lpstr>
      <vt:lpstr>Crop</vt:lpstr>
      <vt:lpstr>Film Find</vt:lpstr>
      <vt:lpstr>The Concept</vt:lpstr>
      <vt:lpstr>Motivation</vt:lpstr>
      <vt:lpstr>The process</vt:lpstr>
      <vt:lpstr>Assigning Roles &amp; Communication</vt:lpstr>
      <vt:lpstr>PowerPoint Presentation</vt:lpstr>
      <vt:lpstr>PowerPoint Presentation</vt:lpstr>
      <vt:lpstr>Demo</vt:lpstr>
      <vt:lpstr>Future Maintenance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Film Find</dc:title>
  <dc:creator>Ayshah Malik (Student)</dc:creator>
  <cp:lastModifiedBy>Ayshah Malik (Student)</cp:lastModifiedBy>
  <cp:revision>5</cp:revision>
  <dcterms:created xsi:type="dcterms:W3CDTF">2023-05-12T17:55:21Z</dcterms:created>
  <dcterms:modified xsi:type="dcterms:W3CDTF">2023-05-13T18:31:49Z</dcterms:modified>
</cp:coreProperties>
</file>