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7"/>
    <p:restoredTop sz="94720"/>
  </p:normalViewPr>
  <p:slideViewPr>
    <p:cSldViewPr snapToGrid="0">
      <p:cViewPr varScale="1">
        <p:scale>
          <a:sx n="85" d="100"/>
          <a:sy n="85" d="100"/>
        </p:scale>
        <p:origin x="18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2" Type="http://schemas.openxmlformats.org/officeDocument/2006/relationships/hyperlink" Target="http://192.168.1.173:3000/" TargetMode="External"/><Relationship Id="rId1" Type="http://schemas.openxmlformats.org/officeDocument/2006/relationships/hyperlink" Target="https://github.com/ashm32/bookbuzz"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2" Type="http://schemas.openxmlformats.org/officeDocument/2006/relationships/hyperlink" Target="http://192.168.1.173:3000/" TargetMode="External"/><Relationship Id="rId1" Type="http://schemas.openxmlformats.org/officeDocument/2006/relationships/hyperlink" Target="https://github.com/ashm32/bookbuzz"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0DFC4-9075-4149-A81E-EA45519C0FB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EC29AE6-FDD0-489E-8E44-405A3386A574}">
      <dgm:prSet/>
      <dgm:spPr/>
      <dgm:t>
        <a:bodyPr/>
        <a:lstStyle/>
        <a:p>
          <a:r>
            <a:rPr lang="en-GB" b="0" i="0"/>
            <a:t>HTML</a:t>
          </a:r>
          <a:endParaRPr lang="en-US"/>
        </a:p>
      </dgm:t>
    </dgm:pt>
    <dgm:pt modelId="{E706F31D-716C-4116-B760-50DA48960A8A}" type="parTrans" cxnId="{9BAB754C-9D0B-453E-9752-4A7E1D99B0FA}">
      <dgm:prSet/>
      <dgm:spPr/>
      <dgm:t>
        <a:bodyPr/>
        <a:lstStyle/>
        <a:p>
          <a:endParaRPr lang="en-US"/>
        </a:p>
      </dgm:t>
    </dgm:pt>
    <dgm:pt modelId="{E376FF16-7EC1-4B58-B92F-0BB4067476B8}" type="sibTrans" cxnId="{9BAB754C-9D0B-453E-9752-4A7E1D99B0FA}">
      <dgm:prSet/>
      <dgm:spPr/>
      <dgm:t>
        <a:bodyPr/>
        <a:lstStyle/>
        <a:p>
          <a:endParaRPr lang="en-US"/>
        </a:p>
      </dgm:t>
    </dgm:pt>
    <dgm:pt modelId="{7DC61912-6D84-4D29-B4C6-C3B487EABDC2}">
      <dgm:prSet/>
      <dgm:spPr/>
      <dgm:t>
        <a:bodyPr/>
        <a:lstStyle/>
        <a:p>
          <a:r>
            <a:rPr lang="en-GB" b="0" i="0"/>
            <a:t>CSS</a:t>
          </a:r>
          <a:endParaRPr lang="en-US"/>
        </a:p>
      </dgm:t>
    </dgm:pt>
    <dgm:pt modelId="{3F997808-6E0F-4A74-BB11-685353CC9F5C}" type="parTrans" cxnId="{6215C82B-FB39-4795-A78B-B153C81D023E}">
      <dgm:prSet/>
      <dgm:spPr/>
      <dgm:t>
        <a:bodyPr/>
        <a:lstStyle/>
        <a:p>
          <a:endParaRPr lang="en-US"/>
        </a:p>
      </dgm:t>
    </dgm:pt>
    <dgm:pt modelId="{693CCDD6-D8D2-441F-842F-5016BFF8DB59}" type="sibTrans" cxnId="{6215C82B-FB39-4795-A78B-B153C81D023E}">
      <dgm:prSet/>
      <dgm:spPr/>
      <dgm:t>
        <a:bodyPr/>
        <a:lstStyle/>
        <a:p>
          <a:endParaRPr lang="en-US"/>
        </a:p>
      </dgm:t>
    </dgm:pt>
    <dgm:pt modelId="{3990F1B7-C5D0-4566-81E0-EFB80A5EC49B}">
      <dgm:prSet/>
      <dgm:spPr/>
      <dgm:t>
        <a:bodyPr/>
        <a:lstStyle/>
        <a:p>
          <a:r>
            <a:rPr lang="en-GB" b="0" i="0"/>
            <a:t>Ja</a:t>
          </a:r>
          <a:r>
            <a:rPr lang="en-GB"/>
            <a:t>vaScript</a:t>
          </a:r>
          <a:endParaRPr lang="en-US"/>
        </a:p>
      </dgm:t>
    </dgm:pt>
    <dgm:pt modelId="{1C0DE040-B4A9-4461-833C-488D63066B6B}" type="parTrans" cxnId="{1642E98E-305C-4660-8B12-BA2FAC5A464B}">
      <dgm:prSet/>
      <dgm:spPr/>
      <dgm:t>
        <a:bodyPr/>
        <a:lstStyle/>
        <a:p>
          <a:endParaRPr lang="en-US"/>
        </a:p>
      </dgm:t>
    </dgm:pt>
    <dgm:pt modelId="{8DD8B0B1-5CB9-4A74-9D22-AD2D55086EC7}" type="sibTrans" cxnId="{1642E98E-305C-4660-8B12-BA2FAC5A464B}">
      <dgm:prSet/>
      <dgm:spPr/>
      <dgm:t>
        <a:bodyPr/>
        <a:lstStyle/>
        <a:p>
          <a:endParaRPr lang="en-US"/>
        </a:p>
      </dgm:t>
    </dgm:pt>
    <dgm:pt modelId="{8D7D988A-6FD7-4EED-9880-9A60E4944F83}">
      <dgm:prSet/>
      <dgm:spPr/>
      <dgm:t>
        <a:bodyPr/>
        <a:lstStyle/>
        <a:p>
          <a:r>
            <a:rPr lang="en-GB" b="0" i="0"/>
            <a:t>React.</a:t>
          </a:r>
          <a:endParaRPr lang="en-US"/>
        </a:p>
      </dgm:t>
    </dgm:pt>
    <dgm:pt modelId="{3570B884-FC8A-4E2F-BB75-22FF0C41E561}" type="parTrans" cxnId="{B58001AB-58EE-46A7-9E57-56774481F4C3}">
      <dgm:prSet/>
      <dgm:spPr/>
      <dgm:t>
        <a:bodyPr/>
        <a:lstStyle/>
        <a:p>
          <a:endParaRPr lang="en-US"/>
        </a:p>
      </dgm:t>
    </dgm:pt>
    <dgm:pt modelId="{12F52883-1491-4D4C-BB9B-3FCFDCB84498}" type="sibTrans" cxnId="{B58001AB-58EE-46A7-9E57-56774481F4C3}">
      <dgm:prSet/>
      <dgm:spPr/>
      <dgm:t>
        <a:bodyPr/>
        <a:lstStyle/>
        <a:p>
          <a:endParaRPr lang="en-US"/>
        </a:p>
      </dgm:t>
    </dgm:pt>
    <dgm:pt modelId="{B1F06552-4BB8-43B0-AB94-5507189AF7C1}">
      <dgm:prSet/>
      <dgm:spPr/>
      <dgm:t>
        <a:bodyPr/>
        <a:lstStyle/>
        <a:p>
          <a:r>
            <a:rPr lang="en-GB" b="0" i="0"/>
            <a:t>Use Node.js</a:t>
          </a:r>
          <a:endParaRPr lang="en-US"/>
        </a:p>
      </dgm:t>
    </dgm:pt>
    <dgm:pt modelId="{3CB400FA-5419-4B0B-85E6-4AA156AA852C}" type="parTrans" cxnId="{9DF250D3-5CA0-4EE2-9D6F-96D6A0A086D5}">
      <dgm:prSet/>
      <dgm:spPr/>
      <dgm:t>
        <a:bodyPr/>
        <a:lstStyle/>
        <a:p>
          <a:endParaRPr lang="en-US"/>
        </a:p>
      </dgm:t>
    </dgm:pt>
    <dgm:pt modelId="{66BA8FD2-B3EF-46EE-AA55-6C52B7E02437}" type="sibTrans" cxnId="{9DF250D3-5CA0-4EE2-9D6F-96D6A0A086D5}">
      <dgm:prSet/>
      <dgm:spPr/>
      <dgm:t>
        <a:bodyPr/>
        <a:lstStyle/>
        <a:p>
          <a:endParaRPr lang="en-US"/>
        </a:p>
      </dgm:t>
    </dgm:pt>
    <dgm:pt modelId="{8EAA53DE-8FE1-4F61-9644-EA2C9F1AB15A}">
      <dgm:prSet/>
      <dgm:spPr/>
      <dgm:t>
        <a:bodyPr/>
        <a:lstStyle/>
        <a:p>
          <a:r>
            <a:rPr lang="en-GB"/>
            <a:t>API</a:t>
          </a:r>
          <a:endParaRPr lang="en-US"/>
        </a:p>
      </dgm:t>
    </dgm:pt>
    <dgm:pt modelId="{9204CBDD-DBBF-4EFA-8ABD-984BB80645B5}" type="parTrans" cxnId="{D36C6A1C-2A1A-4C16-9A2B-6F29C773506B}">
      <dgm:prSet/>
      <dgm:spPr/>
      <dgm:t>
        <a:bodyPr/>
        <a:lstStyle/>
        <a:p>
          <a:endParaRPr lang="en-US"/>
        </a:p>
      </dgm:t>
    </dgm:pt>
    <dgm:pt modelId="{F24853AD-5A89-4950-BC55-DC7CA78F6537}" type="sibTrans" cxnId="{D36C6A1C-2A1A-4C16-9A2B-6F29C773506B}">
      <dgm:prSet/>
      <dgm:spPr/>
      <dgm:t>
        <a:bodyPr/>
        <a:lstStyle/>
        <a:p>
          <a:endParaRPr lang="en-US"/>
        </a:p>
      </dgm:t>
    </dgm:pt>
    <dgm:pt modelId="{8A1909D4-1927-41B5-BAC1-605FC776C2D5}">
      <dgm:prSet/>
      <dgm:spPr/>
      <dgm:t>
        <a:bodyPr/>
        <a:lstStyle/>
        <a:p>
          <a:r>
            <a:rPr lang="en-GB" b="0" i="0"/>
            <a:t>both GET and POST routes for retrieving and adding new data.</a:t>
          </a:r>
          <a:endParaRPr lang="en-US"/>
        </a:p>
      </dgm:t>
    </dgm:pt>
    <dgm:pt modelId="{97EB5807-30DE-4BEE-B620-3561FD5C60F1}" type="parTrans" cxnId="{E39FE477-6AF2-4355-A017-7DE73500A541}">
      <dgm:prSet/>
      <dgm:spPr/>
      <dgm:t>
        <a:bodyPr/>
        <a:lstStyle/>
        <a:p>
          <a:endParaRPr lang="en-US"/>
        </a:p>
      </dgm:t>
    </dgm:pt>
    <dgm:pt modelId="{FEC0266F-2932-4749-9C12-D83CD0A7E1FC}" type="sibTrans" cxnId="{E39FE477-6AF2-4355-A017-7DE73500A541}">
      <dgm:prSet/>
      <dgm:spPr/>
      <dgm:t>
        <a:bodyPr/>
        <a:lstStyle/>
        <a:p>
          <a:endParaRPr lang="en-US"/>
        </a:p>
      </dgm:t>
    </dgm:pt>
    <dgm:pt modelId="{B15A44B2-1222-C442-8E13-F363DA02703F}" type="pres">
      <dgm:prSet presAssocID="{CD00DFC4-9075-4149-A81E-EA45519C0FB3}" presName="diagram" presStyleCnt="0">
        <dgm:presLayoutVars>
          <dgm:dir/>
          <dgm:resizeHandles val="exact"/>
        </dgm:presLayoutVars>
      </dgm:prSet>
      <dgm:spPr/>
    </dgm:pt>
    <dgm:pt modelId="{D5E89C2E-9E23-A34A-8773-9AC034051AC6}" type="pres">
      <dgm:prSet presAssocID="{6EC29AE6-FDD0-489E-8E44-405A3386A574}" presName="node" presStyleLbl="node1" presStyleIdx="0" presStyleCnt="7">
        <dgm:presLayoutVars>
          <dgm:bulletEnabled val="1"/>
        </dgm:presLayoutVars>
      </dgm:prSet>
      <dgm:spPr/>
    </dgm:pt>
    <dgm:pt modelId="{70F7727A-5051-1445-AC9A-162641A9B6EB}" type="pres">
      <dgm:prSet presAssocID="{E376FF16-7EC1-4B58-B92F-0BB4067476B8}" presName="sibTrans" presStyleCnt="0"/>
      <dgm:spPr/>
    </dgm:pt>
    <dgm:pt modelId="{79F42165-314A-864F-ADE3-90D3D4E4DA68}" type="pres">
      <dgm:prSet presAssocID="{7DC61912-6D84-4D29-B4C6-C3B487EABDC2}" presName="node" presStyleLbl="node1" presStyleIdx="1" presStyleCnt="7">
        <dgm:presLayoutVars>
          <dgm:bulletEnabled val="1"/>
        </dgm:presLayoutVars>
      </dgm:prSet>
      <dgm:spPr/>
    </dgm:pt>
    <dgm:pt modelId="{072EB247-D08F-9F45-9B30-A42A617BF04C}" type="pres">
      <dgm:prSet presAssocID="{693CCDD6-D8D2-441F-842F-5016BFF8DB59}" presName="sibTrans" presStyleCnt="0"/>
      <dgm:spPr/>
    </dgm:pt>
    <dgm:pt modelId="{EA727814-D2FF-4F4F-AC0A-A46C742484F5}" type="pres">
      <dgm:prSet presAssocID="{3990F1B7-C5D0-4566-81E0-EFB80A5EC49B}" presName="node" presStyleLbl="node1" presStyleIdx="2" presStyleCnt="7">
        <dgm:presLayoutVars>
          <dgm:bulletEnabled val="1"/>
        </dgm:presLayoutVars>
      </dgm:prSet>
      <dgm:spPr/>
    </dgm:pt>
    <dgm:pt modelId="{403026D5-2E4A-3E45-B174-F759D402660D}" type="pres">
      <dgm:prSet presAssocID="{8DD8B0B1-5CB9-4A74-9D22-AD2D55086EC7}" presName="sibTrans" presStyleCnt="0"/>
      <dgm:spPr/>
    </dgm:pt>
    <dgm:pt modelId="{9145742B-4491-5A4C-9CF8-1AEA1D6F10EC}" type="pres">
      <dgm:prSet presAssocID="{8D7D988A-6FD7-4EED-9880-9A60E4944F83}" presName="node" presStyleLbl="node1" presStyleIdx="3" presStyleCnt="7">
        <dgm:presLayoutVars>
          <dgm:bulletEnabled val="1"/>
        </dgm:presLayoutVars>
      </dgm:prSet>
      <dgm:spPr/>
    </dgm:pt>
    <dgm:pt modelId="{4A3571E5-4631-C543-97DC-2869E00BD8C6}" type="pres">
      <dgm:prSet presAssocID="{12F52883-1491-4D4C-BB9B-3FCFDCB84498}" presName="sibTrans" presStyleCnt="0"/>
      <dgm:spPr/>
    </dgm:pt>
    <dgm:pt modelId="{5B6929B1-DDC7-3547-81DE-70DD7C38D029}" type="pres">
      <dgm:prSet presAssocID="{B1F06552-4BB8-43B0-AB94-5507189AF7C1}" presName="node" presStyleLbl="node1" presStyleIdx="4" presStyleCnt="7">
        <dgm:presLayoutVars>
          <dgm:bulletEnabled val="1"/>
        </dgm:presLayoutVars>
      </dgm:prSet>
      <dgm:spPr/>
    </dgm:pt>
    <dgm:pt modelId="{E6262EC2-CEBA-5747-B9B0-B65050F32A33}" type="pres">
      <dgm:prSet presAssocID="{66BA8FD2-B3EF-46EE-AA55-6C52B7E02437}" presName="sibTrans" presStyleCnt="0"/>
      <dgm:spPr/>
    </dgm:pt>
    <dgm:pt modelId="{E1527849-77C8-AE44-AD6A-981AF6F8C3A4}" type="pres">
      <dgm:prSet presAssocID="{8EAA53DE-8FE1-4F61-9644-EA2C9F1AB15A}" presName="node" presStyleLbl="node1" presStyleIdx="5" presStyleCnt="7">
        <dgm:presLayoutVars>
          <dgm:bulletEnabled val="1"/>
        </dgm:presLayoutVars>
      </dgm:prSet>
      <dgm:spPr/>
    </dgm:pt>
    <dgm:pt modelId="{0E686F31-E5F6-9E49-80CA-C4FDF7DF0778}" type="pres">
      <dgm:prSet presAssocID="{F24853AD-5A89-4950-BC55-DC7CA78F6537}" presName="sibTrans" presStyleCnt="0"/>
      <dgm:spPr/>
    </dgm:pt>
    <dgm:pt modelId="{C268368C-CDBC-E84A-A2ED-5E422C322FFD}" type="pres">
      <dgm:prSet presAssocID="{8A1909D4-1927-41B5-BAC1-605FC776C2D5}" presName="node" presStyleLbl="node1" presStyleIdx="6" presStyleCnt="7">
        <dgm:presLayoutVars>
          <dgm:bulletEnabled val="1"/>
        </dgm:presLayoutVars>
      </dgm:prSet>
      <dgm:spPr/>
    </dgm:pt>
  </dgm:ptLst>
  <dgm:cxnLst>
    <dgm:cxn modelId="{4E3E3603-A320-7844-A302-613C5DC5DCE5}" type="presOf" srcId="{8A1909D4-1927-41B5-BAC1-605FC776C2D5}" destId="{C268368C-CDBC-E84A-A2ED-5E422C322FFD}" srcOrd="0" destOrd="0" presId="urn:microsoft.com/office/officeart/2005/8/layout/default"/>
    <dgm:cxn modelId="{35AF0C07-9E34-D640-8CBA-B09DBC2BA798}" type="presOf" srcId="{8D7D988A-6FD7-4EED-9880-9A60E4944F83}" destId="{9145742B-4491-5A4C-9CF8-1AEA1D6F10EC}" srcOrd="0" destOrd="0" presId="urn:microsoft.com/office/officeart/2005/8/layout/default"/>
    <dgm:cxn modelId="{D5C9E50F-3C8A-694B-B3D1-A2EB22DAB49B}" type="presOf" srcId="{CD00DFC4-9075-4149-A81E-EA45519C0FB3}" destId="{B15A44B2-1222-C442-8E13-F363DA02703F}" srcOrd="0" destOrd="0" presId="urn:microsoft.com/office/officeart/2005/8/layout/default"/>
    <dgm:cxn modelId="{D36C6A1C-2A1A-4C16-9A2B-6F29C773506B}" srcId="{CD00DFC4-9075-4149-A81E-EA45519C0FB3}" destId="{8EAA53DE-8FE1-4F61-9644-EA2C9F1AB15A}" srcOrd="5" destOrd="0" parTransId="{9204CBDD-DBBF-4EFA-8ABD-984BB80645B5}" sibTransId="{F24853AD-5A89-4950-BC55-DC7CA78F6537}"/>
    <dgm:cxn modelId="{6215C82B-FB39-4795-A78B-B153C81D023E}" srcId="{CD00DFC4-9075-4149-A81E-EA45519C0FB3}" destId="{7DC61912-6D84-4D29-B4C6-C3B487EABDC2}" srcOrd="1" destOrd="0" parTransId="{3F997808-6E0F-4A74-BB11-685353CC9F5C}" sibTransId="{693CCDD6-D8D2-441F-842F-5016BFF8DB59}"/>
    <dgm:cxn modelId="{9BAB754C-9D0B-453E-9752-4A7E1D99B0FA}" srcId="{CD00DFC4-9075-4149-A81E-EA45519C0FB3}" destId="{6EC29AE6-FDD0-489E-8E44-405A3386A574}" srcOrd="0" destOrd="0" parTransId="{E706F31D-716C-4116-B760-50DA48960A8A}" sibTransId="{E376FF16-7EC1-4B58-B92F-0BB4067476B8}"/>
    <dgm:cxn modelId="{AD942458-3486-0844-8246-45E1D7945443}" type="presOf" srcId="{3990F1B7-C5D0-4566-81E0-EFB80A5EC49B}" destId="{EA727814-D2FF-4F4F-AC0A-A46C742484F5}" srcOrd="0" destOrd="0" presId="urn:microsoft.com/office/officeart/2005/8/layout/default"/>
    <dgm:cxn modelId="{E39FE477-6AF2-4355-A017-7DE73500A541}" srcId="{CD00DFC4-9075-4149-A81E-EA45519C0FB3}" destId="{8A1909D4-1927-41B5-BAC1-605FC776C2D5}" srcOrd="6" destOrd="0" parTransId="{97EB5807-30DE-4BEE-B620-3561FD5C60F1}" sibTransId="{FEC0266F-2932-4749-9C12-D83CD0A7E1FC}"/>
    <dgm:cxn modelId="{FA2D2285-7950-944D-8FAB-9E61E0B6EAF5}" type="presOf" srcId="{6EC29AE6-FDD0-489E-8E44-405A3386A574}" destId="{D5E89C2E-9E23-A34A-8773-9AC034051AC6}" srcOrd="0" destOrd="0" presId="urn:microsoft.com/office/officeart/2005/8/layout/default"/>
    <dgm:cxn modelId="{44AB938E-132C-8146-A019-6B2EEA7F7845}" type="presOf" srcId="{7DC61912-6D84-4D29-B4C6-C3B487EABDC2}" destId="{79F42165-314A-864F-ADE3-90D3D4E4DA68}" srcOrd="0" destOrd="0" presId="urn:microsoft.com/office/officeart/2005/8/layout/default"/>
    <dgm:cxn modelId="{1642E98E-305C-4660-8B12-BA2FAC5A464B}" srcId="{CD00DFC4-9075-4149-A81E-EA45519C0FB3}" destId="{3990F1B7-C5D0-4566-81E0-EFB80A5EC49B}" srcOrd="2" destOrd="0" parTransId="{1C0DE040-B4A9-4461-833C-488D63066B6B}" sibTransId="{8DD8B0B1-5CB9-4A74-9D22-AD2D55086EC7}"/>
    <dgm:cxn modelId="{F106C9A9-31BB-5B4B-A898-D5793C0BAFD1}" type="presOf" srcId="{B1F06552-4BB8-43B0-AB94-5507189AF7C1}" destId="{5B6929B1-DDC7-3547-81DE-70DD7C38D029}" srcOrd="0" destOrd="0" presId="urn:microsoft.com/office/officeart/2005/8/layout/default"/>
    <dgm:cxn modelId="{B58001AB-58EE-46A7-9E57-56774481F4C3}" srcId="{CD00DFC4-9075-4149-A81E-EA45519C0FB3}" destId="{8D7D988A-6FD7-4EED-9880-9A60E4944F83}" srcOrd="3" destOrd="0" parTransId="{3570B884-FC8A-4E2F-BB75-22FF0C41E561}" sibTransId="{12F52883-1491-4D4C-BB9B-3FCFDCB84498}"/>
    <dgm:cxn modelId="{79D955D2-9EB8-A24A-BDE5-D2AE784704F3}" type="presOf" srcId="{8EAA53DE-8FE1-4F61-9644-EA2C9F1AB15A}" destId="{E1527849-77C8-AE44-AD6A-981AF6F8C3A4}" srcOrd="0" destOrd="0" presId="urn:microsoft.com/office/officeart/2005/8/layout/default"/>
    <dgm:cxn modelId="{9DF250D3-5CA0-4EE2-9D6F-96D6A0A086D5}" srcId="{CD00DFC4-9075-4149-A81E-EA45519C0FB3}" destId="{B1F06552-4BB8-43B0-AB94-5507189AF7C1}" srcOrd="4" destOrd="0" parTransId="{3CB400FA-5419-4B0B-85E6-4AA156AA852C}" sibTransId="{66BA8FD2-B3EF-46EE-AA55-6C52B7E02437}"/>
    <dgm:cxn modelId="{A7218851-0E8F-9748-8E21-121250A3AFF2}" type="presParOf" srcId="{B15A44B2-1222-C442-8E13-F363DA02703F}" destId="{D5E89C2E-9E23-A34A-8773-9AC034051AC6}" srcOrd="0" destOrd="0" presId="urn:microsoft.com/office/officeart/2005/8/layout/default"/>
    <dgm:cxn modelId="{B9938809-EB0F-F549-9F2A-74B85181DD5F}" type="presParOf" srcId="{B15A44B2-1222-C442-8E13-F363DA02703F}" destId="{70F7727A-5051-1445-AC9A-162641A9B6EB}" srcOrd="1" destOrd="0" presId="urn:microsoft.com/office/officeart/2005/8/layout/default"/>
    <dgm:cxn modelId="{4F2A8B83-B74E-C445-9570-314B7F3D6433}" type="presParOf" srcId="{B15A44B2-1222-C442-8E13-F363DA02703F}" destId="{79F42165-314A-864F-ADE3-90D3D4E4DA68}" srcOrd="2" destOrd="0" presId="urn:microsoft.com/office/officeart/2005/8/layout/default"/>
    <dgm:cxn modelId="{AD067931-5D6F-204D-9BF6-B8DBC52696E8}" type="presParOf" srcId="{B15A44B2-1222-C442-8E13-F363DA02703F}" destId="{072EB247-D08F-9F45-9B30-A42A617BF04C}" srcOrd="3" destOrd="0" presId="urn:microsoft.com/office/officeart/2005/8/layout/default"/>
    <dgm:cxn modelId="{4DEB1854-BA0C-CB49-96E5-432DA695C286}" type="presParOf" srcId="{B15A44B2-1222-C442-8E13-F363DA02703F}" destId="{EA727814-D2FF-4F4F-AC0A-A46C742484F5}" srcOrd="4" destOrd="0" presId="urn:microsoft.com/office/officeart/2005/8/layout/default"/>
    <dgm:cxn modelId="{5EB96F0F-70C2-4D41-A309-7065A83D3F77}" type="presParOf" srcId="{B15A44B2-1222-C442-8E13-F363DA02703F}" destId="{403026D5-2E4A-3E45-B174-F759D402660D}" srcOrd="5" destOrd="0" presId="urn:microsoft.com/office/officeart/2005/8/layout/default"/>
    <dgm:cxn modelId="{F4E3BBC7-0C86-0149-87F8-95BA462AB1B1}" type="presParOf" srcId="{B15A44B2-1222-C442-8E13-F363DA02703F}" destId="{9145742B-4491-5A4C-9CF8-1AEA1D6F10EC}" srcOrd="6" destOrd="0" presId="urn:microsoft.com/office/officeart/2005/8/layout/default"/>
    <dgm:cxn modelId="{EB1B5924-DBFA-4744-A0D8-4FA06290A80B}" type="presParOf" srcId="{B15A44B2-1222-C442-8E13-F363DA02703F}" destId="{4A3571E5-4631-C543-97DC-2869E00BD8C6}" srcOrd="7" destOrd="0" presId="urn:microsoft.com/office/officeart/2005/8/layout/default"/>
    <dgm:cxn modelId="{C1965653-8AEE-1A43-B805-A65337A3A635}" type="presParOf" srcId="{B15A44B2-1222-C442-8E13-F363DA02703F}" destId="{5B6929B1-DDC7-3547-81DE-70DD7C38D029}" srcOrd="8" destOrd="0" presId="urn:microsoft.com/office/officeart/2005/8/layout/default"/>
    <dgm:cxn modelId="{CF8D5B64-F9C9-E442-A459-C98883EEB5FC}" type="presParOf" srcId="{B15A44B2-1222-C442-8E13-F363DA02703F}" destId="{E6262EC2-CEBA-5747-B9B0-B65050F32A33}" srcOrd="9" destOrd="0" presId="urn:microsoft.com/office/officeart/2005/8/layout/default"/>
    <dgm:cxn modelId="{1C9FEFAD-A4ED-7945-88FC-636A038C1A4A}" type="presParOf" srcId="{B15A44B2-1222-C442-8E13-F363DA02703F}" destId="{E1527849-77C8-AE44-AD6A-981AF6F8C3A4}" srcOrd="10" destOrd="0" presId="urn:microsoft.com/office/officeart/2005/8/layout/default"/>
    <dgm:cxn modelId="{0B7587C3-8003-9247-8FCD-DA4703CA52E0}" type="presParOf" srcId="{B15A44B2-1222-C442-8E13-F363DA02703F}" destId="{0E686F31-E5F6-9E49-80CA-C4FDF7DF0778}" srcOrd="11" destOrd="0" presId="urn:microsoft.com/office/officeart/2005/8/layout/default"/>
    <dgm:cxn modelId="{5AB6DE56-40C9-EF48-9AE4-FF9524C678B8}" type="presParOf" srcId="{B15A44B2-1222-C442-8E13-F363DA02703F}" destId="{C268368C-CDBC-E84A-A2ED-5E422C322FF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358A7-E8E1-468A-BA09-AF381136C6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7B5BC2-D50D-4651-96D3-BD2B5E08D90A}">
      <dgm:prSet/>
      <dgm:spPr/>
      <dgm:t>
        <a:bodyPr/>
        <a:lstStyle/>
        <a:p>
          <a:r>
            <a:rPr lang="en-US"/>
            <a:t>Find free available APIs</a:t>
          </a:r>
        </a:p>
      </dgm:t>
    </dgm:pt>
    <dgm:pt modelId="{26B35726-F84D-4903-AF43-99E8BBDFADCD}" type="parTrans" cxnId="{E5CA1F85-5FA7-470C-82BB-0F87915657DA}">
      <dgm:prSet/>
      <dgm:spPr/>
      <dgm:t>
        <a:bodyPr/>
        <a:lstStyle/>
        <a:p>
          <a:endParaRPr lang="en-US"/>
        </a:p>
      </dgm:t>
    </dgm:pt>
    <dgm:pt modelId="{900A071E-886E-466C-AD01-9CE571065D0C}" type="sibTrans" cxnId="{E5CA1F85-5FA7-470C-82BB-0F87915657DA}">
      <dgm:prSet/>
      <dgm:spPr/>
      <dgm:t>
        <a:bodyPr/>
        <a:lstStyle/>
        <a:p>
          <a:endParaRPr lang="en-US"/>
        </a:p>
      </dgm:t>
    </dgm:pt>
    <dgm:pt modelId="{DC03B65B-1CF3-4A07-9E93-50F8814A6A02}">
      <dgm:prSet/>
      <dgm:spPr/>
      <dgm:t>
        <a:bodyPr/>
        <a:lstStyle/>
        <a:p>
          <a:r>
            <a:rPr lang="en-US"/>
            <a:t>Ensure that the GitHub repository was cloned correctly and commits sent correctly</a:t>
          </a:r>
        </a:p>
      </dgm:t>
    </dgm:pt>
    <dgm:pt modelId="{04E42C31-9EBD-478A-BBCA-6F82EE8A41C1}" type="parTrans" cxnId="{542C56A2-5DEB-44F6-88CB-8FD1CA4045C2}">
      <dgm:prSet/>
      <dgm:spPr/>
      <dgm:t>
        <a:bodyPr/>
        <a:lstStyle/>
        <a:p>
          <a:endParaRPr lang="en-US"/>
        </a:p>
      </dgm:t>
    </dgm:pt>
    <dgm:pt modelId="{D60A23CE-017F-468E-8708-23E169A5CE1F}" type="sibTrans" cxnId="{542C56A2-5DEB-44F6-88CB-8FD1CA4045C2}">
      <dgm:prSet/>
      <dgm:spPr/>
      <dgm:t>
        <a:bodyPr/>
        <a:lstStyle/>
        <a:p>
          <a:endParaRPr lang="en-US"/>
        </a:p>
      </dgm:t>
    </dgm:pt>
    <dgm:pt modelId="{5674F553-C26A-4644-B4D8-516781FAB8A9}">
      <dgm:prSet/>
      <dgm:spPr/>
      <dgm:t>
        <a:bodyPr/>
        <a:lstStyle/>
        <a:p>
          <a:r>
            <a:rPr lang="en-US"/>
            <a:t>Make the application work in all of the team member’s machines</a:t>
          </a:r>
        </a:p>
      </dgm:t>
    </dgm:pt>
    <dgm:pt modelId="{D886C319-3553-4D3A-9A6C-72578CAA62FA}" type="parTrans" cxnId="{2654BB30-4F0A-4319-9E38-E0AA4E88AADE}">
      <dgm:prSet/>
      <dgm:spPr/>
      <dgm:t>
        <a:bodyPr/>
        <a:lstStyle/>
        <a:p>
          <a:endParaRPr lang="en-US"/>
        </a:p>
      </dgm:t>
    </dgm:pt>
    <dgm:pt modelId="{B5CFFBED-D0E8-419E-AAFD-4182EF11CF53}" type="sibTrans" cxnId="{2654BB30-4F0A-4319-9E38-E0AA4E88AADE}">
      <dgm:prSet/>
      <dgm:spPr/>
      <dgm:t>
        <a:bodyPr/>
        <a:lstStyle/>
        <a:p>
          <a:endParaRPr lang="en-US"/>
        </a:p>
      </dgm:t>
    </dgm:pt>
    <dgm:pt modelId="{FD092C18-3254-4B65-BD1B-239105F286B9}">
      <dgm:prSet/>
      <dgm:spPr/>
      <dgm:t>
        <a:bodyPr/>
        <a:lstStyle/>
        <a:p>
          <a:r>
            <a:rPr lang="en-US"/>
            <a:t>Time management and brainstorm and develop a project is such a short amount of time</a:t>
          </a:r>
        </a:p>
      </dgm:t>
    </dgm:pt>
    <dgm:pt modelId="{B3015135-D8D5-4751-8955-5FD379B501F5}" type="parTrans" cxnId="{618D6EE2-7A7D-4CBE-BEA1-087B864F003B}">
      <dgm:prSet/>
      <dgm:spPr/>
      <dgm:t>
        <a:bodyPr/>
        <a:lstStyle/>
        <a:p>
          <a:endParaRPr lang="en-US"/>
        </a:p>
      </dgm:t>
    </dgm:pt>
    <dgm:pt modelId="{9DDED50F-D88F-4F54-91CF-477EA3B4FDFD}" type="sibTrans" cxnId="{618D6EE2-7A7D-4CBE-BEA1-087B864F003B}">
      <dgm:prSet/>
      <dgm:spPr/>
      <dgm:t>
        <a:bodyPr/>
        <a:lstStyle/>
        <a:p>
          <a:endParaRPr lang="en-US"/>
        </a:p>
      </dgm:t>
    </dgm:pt>
    <dgm:pt modelId="{C2E34A4F-1AB2-45A3-AAB4-F33E16F7E12D}" type="pres">
      <dgm:prSet presAssocID="{540358A7-E8E1-468A-BA09-AF381136C6D9}" presName="root" presStyleCnt="0">
        <dgm:presLayoutVars>
          <dgm:dir/>
          <dgm:resizeHandles val="exact"/>
        </dgm:presLayoutVars>
      </dgm:prSet>
      <dgm:spPr/>
    </dgm:pt>
    <dgm:pt modelId="{C91D2C3C-EB90-488A-AEFF-9D731E12EA22}" type="pres">
      <dgm:prSet presAssocID="{540358A7-E8E1-468A-BA09-AF381136C6D9}" presName="container" presStyleCnt="0">
        <dgm:presLayoutVars>
          <dgm:dir/>
          <dgm:resizeHandles val="exact"/>
        </dgm:presLayoutVars>
      </dgm:prSet>
      <dgm:spPr/>
    </dgm:pt>
    <dgm:pt modelId="{6C405E52-AF63-4AA9-B6BE-EAAFB1B45E0B}" type="pres">
      <dgm:prSet presAssocID="{9D7B5BC2-D50D-4651-96D3-BD2B5E08D90A}" presName="compNode" presStyleCnt="0"/>
      <dgm:spPr/>
    </dgm:pt>
    <dgm:pt modelId="{819906A3-E30F-4B63-9AED-09543752AC01}" type="pres">
      <dgm:prSet presAssocID="{9D7B5BC2-D50D-4651-96D3-BD2B5E08D90A}" presName="iconBgRect" presStyleLbl="bgShp" presStyleIdx="0" presStyleCnt="4"/>
      <dgm:spPr/>
    </dgm:pt>
    <dgm:pt modelId="{3F5105D9-CEC8-400C-86FE-3AE534602327}" type="pres">
      <dgm:prSet presAssocID="{9D7B5BC2-D50D-4651-96D3-BD2B5E08D9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3FBF21F4-58D5-4207-B7DC-154C0BC1F3D6}" type="pres">
      <dgm:prSet presAssocID="{9D7B5BC2-D50D-4651-96D3-BD2B5E08D90A}" presName="spaceRect" presStyleCnt="0"/>
      <dgm:spPr/>
    </dgm:pt>
    <dgm:pt modelId="{20CD7543-078B-4E8F-85F2-38866361D821}" type="pres">
      <dgm:prSet presAssocID="{9D7B5BC2-D50D-4651-96D3-BD2B5E08D90A}" presName="textRect" presStyleLbl="revTx" presStyleIdx="0" presStyleCnt="4">
        <dgm:presLayoutVars>
          <dgm:chMax val="1"/>
          <dgm:chPref val="1"/>
        </dgm:presLayoutVars>
      </dgm:prSet>
      <dgm:spPr/>
    </dgm:pt>
    <dgm:pt modelId="{26AE115D-ED9E-4F91-A13C-212DC7E3BD38}" type="pres">
      <dgm:prSet presAssocID="{900A071E-886E-466C-AD01-9CE571065D0C}" presName="sibTrans" presStyleLbl="sibTrans2D1" presStyleIdx="0" presStyleCnt="0"/>
      <dgm:spPr/>
    </dgm:pt>
    <dgm:pt modelId="{353C30D5-4F2B-4273-AB5B-69E0F7745BDB}" type="pres">
      <dgm:prSet presAssocID="{DC03B65B-1CF3-4A07-9E93-50F8814A6A02}" presName="compNode" presStyleCnt="0"/>
      <dgm:spPr/>
    </dgm:pt>
    <dgm:pt modelId="{7209D0AB-8786-4711-B38C-FF7CFAC99E62}" type="pres">
      <dgm:prSet presAssocID="{DC03B65B-1CF3-4A07-9E93-50F8814A6A02}" presName="iconBgRect" presStyleLbl="bgShp" presStyleIdx="1" presStyleCnt="4"/>
      <dgm:spPr/>
    </dgm:pt>
    <dgm:pt modelId="{91F1CEC3-D416-4C56-AE10-324D6BFA6449}" type="pres">
      <dgm:prSet presAssocID="{DC03B65B-1CF3-4A07-9E93-50F8814A6A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C10EE73-4FC4-4611-AB7C-247FD517D226}" type="pres">
      <dgm:prSet presAssocID="{DC03B65B-1CF3-4A07-9E93-50F8814A6A02}" presName="spaceRect" presStyleCnt="0"/>
      <dgm:spPr/>
    </dgm:pt>
    <dgm:pt modelId="{4CD3798E-B305-4FEC-BD7A-D4EDC1E7671F}" type="pres">
      <dgm:prSet presAssocID="{DC03B65B-1CF3-4A07-9E93-50F8814A6A02}" presName="textRect" presStyleLbl="revTx" presStyleIdx="1" presStyleCnt="4">
        <dgm:presLayoutVars>
          <dgm:chMax val="1"/>
          <dgm:chPref val="1"/>
        </dgm:presLayoutVars>
      </dgm:prSet>
      <dgm:spPr/>
    </dgm:pt>
    <dgm:pt modelId="{98327AC2-09FA-4826-B110-124D71F961DD}" type="pres">
      <dgm:prSet presAssocID="{D60A23CE-017F-468E-8708-23E169A5CE1F}" presName="sibTrans" presStyleLbl="sibTrans2D1" presStyleIdx="0" presStyleCnt="0"/>
      <dgm:spPr/>
    </dgm:pt>
    <dgm:pt modelId="{B70279FF-6E78-49D3-BC53-2019C3B5610C}" type="pres">
      <dgm:prSet presAssocID="{5674F553-C26A-4644-B4D8-516781FAB8A9}" presName="compNode" presStyleCnt="0"/>
      <dgm:spPr/>
    </dgm:pt>
    <dgm:pt modelId="{1A6D7BA7-716A-4FA7-98EC-8BED4F3A9FA5}" type="pres">
      <dgm:prSet presAssocID="{5674F553-C26A-4644-B4D8-516781FAB8A9}" presName="iconBgRect" presStyleLbl="bgShp" presStyleIdx="2" presStyleCnt="4"/>
      <dgm:spPr/>
    </dgm:pt>
    <dgm:pt modelId="{D43AB511-B1F5-4542-9021-A30826D9A2E7}" type="pres">
      <dgm:prSet presAssocID="{5674F553-C26A-4644-B4D8-516781FAB8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0A1865B-08A1-4EB6-8056-36207EC979A2}" type="pres">
      <dgm:prSet presAssocID="{5674F553-C26A-4644-B4D8-516781FAB8A9}" presName="spaceRect" presStyleCnt="0"/>
      <dgm:spPr/>
    </dgm:pt>
    <dgm:pt modelId="{D91C2756-EE7B-45BB-A52D-01E33B755867}" type="pres">
      <dgm:prSet presAssocID="{5674F553-C26A-4644-B4D8-516781FAB8A9}" presName="textRect" presStyleLbl="revTx" presStyleIdx="2" presStyleCnt="4">
        <dgm:presLayoutVars>
          <dgm:chMax val="1"/>
          <dgm:chPref val="1"/>
        </dgm:presLayoutVars>
      </dgm:prSet>
      <dgm:spPr/>
    </dgm:pt>
    <dgm:pt modelId="{6F9B5D74-AED8-4254-B98B-4C46808B61A7}" type="pres">
      <dgm:prSet presAssocID="{B5CFFBED-D0E8-419E-AAFD-4182EF11CF53}" presName="sibTrans" presStyleLbl="sibTrans2D1" presStyleIdx="0" presStyleCnt="0"/>
      <dgm:spPr/>
    </dgm:pt>
    <dgm:pt modelId="{9C2E14F9-27D1-4662-A641-48FB56F34A21}" type="pres">
      <dgm:prSet presAssocID="{FD092C18-3254-4B65-BD1B-239105F286B9}" presName="compNode" presStyleCnt="0"/>
      <dgm:spPr/>
    </dgm:pt>
    <dgm:pt modelId="{68D8C57F-9BBA-455D-AB22-083789078A80}" type="pres">
      <dgm:prSet presAssocID="{FD092C18-3254-4B65-BD1B-239105F286B9}" presName="iconBgRect" presStyleLbl="bgShp" presStyleIdx="3" presStyleCnt="4"/>
      <dgm:spPr/>
    </dgm:pt>
    <dgm:pt modelId="{6A9C12BA-54C1-4D3B-9355-9427D36EC3FB}" type="pres">
      <dgm:prSet presAssocID="{FD092C18-3254-4B65-BD1B-239105F286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95D47C97-5BC8-48ED-A8AE-33506294866D}" type="pres">
      <dgm:prSet presAssocID="{FD092C18-3254-4B65-BD1B-239105F286B9}" presName="spaceRect" presStyleCnt="0"/>
      <dgm:spPr/>
    </dgm:pt>
    <dgm:pt modelId="{90D513F7-C075-40BD-A5CB-ED4798206C8B}" type="pres">
      <dgm:prSet presAssocID="{FD092C18-3254-4B65-BD1B-239105F286B9}" presName="textRect" presStyleLbl="revTx" presStyleIdx="3" presStyleCnt="4">
        <dgm:presLayoutVars>
          <dgm:chMax val="1"/>
          <dgm:chPref val="1"/>
        </dgm:presLayoutVars>
      </dgm:prSet>
      <dgm:spPr/>
    </dgm:pt>
  </dgm:ptLst>
  <dgm:cxnLst>
    <dgm:cxn modelId="{E3056D13-3771-4C7B-8F78-27FD5A4BACF5}" type="presOf" srcId="{DC03B65B-1CF3-4A07-9E93-50F8814A6A02}" destId="{4CD3798E-B305-4FEC-BD7A-D4EDC1E7671F}" srcOrd="0" destOrd="0" presId="urn:microsoft.com/office/officeart/2018/2/layout/IconCircleList"/>
    <dgm:cxn modelId="{2654BB30-4F0A-4319-9E38-E0AA4E88AADE}" srcId="{540358A7-E8E1-468A-BA09-AF381136C6D9}" destId="{5674F553-C26A-4644-B4D8-516781FAB8A9}" srcOrd="2" destOrd="0" parTransId="{D886C319-3553-4D3A-9A6C-72578CAA62FA}" sibTransId="{B5CFFBED-D0E8-419E-AAFD-4182EF11CF53}"/>
    <dgm:cxn modelId="{30DE574A-C09E-4ADD-9F84-A34BFD1A7452}" type="presOf" srcId="{900A071E-886E-466C-AD01-9CE571065D0C}" destId="{26AE115D-ED9E-4F91-A13C-212DC7E3BD38}" srcOrd="0" destOrd="0" presId="urn:microsoft.com/office/officeart/2018/2/layout/IconCircleList"/>
    <dgm:cxn modelId="{B7BF0D53-7CBC-4C43-ADA3-CFD101AD0F87}" type="presOf" srcId="{B5CFFBED-D0E8-419E-AAFD-4182EF11CF53}" destId="{6F9B5D74-AED8-4254-B98B-4C46808B61A7}" srcOrd="0" destOrd="0" presId="urn:microsoft.com/office/officeart/2018/2/layout/IconCircleList"/>
    <dgm:cxn modelId="{3AC0306A-A7DE-4952-9F9B-D06041F42ED9}" type="presOf" srcId="{D60A23CE-017F-468E-8708-23E169A5CE1F}" destId="{98327AC2-09FA-4826-B110-124D71F961DD}" srcOrd="0" destOrd="0" presId="urn:microsoft.com/office/officeart/2018/2/layout/IconCircleList"/>
    <dgm:cxn modelId="{E5CA1F85-5FA7-470C-82BB-0F87915657DA}" srcId="{540358A7-E8E1-468A-BA09-AF381136C6D9}" destId="{9D7B5BC2-D50D-4651-96D3-BD2B5E08D90A}" srcOrd="0" destOrd="0" parTransId="{26B35726-F84D-4903-AF43-99E8BBDFADCD}" sibTransId="{900A071E-886E-466C-AD01-9CE571065D0C}"/>
    <dgm:cxn modelId="{1EA00B91-8DF4-4423-A80F-19E2D9741985}" type="presOf" srcId="{5674F553-C26A-4644-B4D8-516781FAB8A9}" destId="{D91C2756-EE7B-45BB-A52D-01E33B755867}" srcOrd="0" destOrd="0" presId="urn:microsoft.com/office/officeart/2018/2/layout/IconCircleList"/>
    <dgm:cxn modelId="{6105649F-36EF-4979-B0ED-B82711F73A72}" type="presOf" srcId="{9D7B5BC2-D50D-4651-96D3-BD2B5E08D90A}" destId="{20CD7543-078B-4E8F-85F2-38866361D821}" srcOrd="0" destOrd="0" presId="urn:microsoft.com/office/officeart/2018/2/layout/IconCircleList"/>
    <dgm:cxn modelId="{542C56A2-5DEB-44F6-88CB-8FD1CA4045C2}" srcId="{540358A7-E8E1-468A-BA09-AF381136C6D9}" destId="{DC03B65B-1CF3-4A07-9E93-50F8814A6A02}" srcOrd="1" destOrd="0" parTransId="{04E42C31-9EBD-478A-BBCA-6F82EE8A41C1}" sibTransId="{D60A23CE-017F-468E-8708-23E169A5CE1F}"/>
    <dgm:cxn modelId="{3AEF72C0-B3AD-412D-BD71-FD01F0B8BC94}" type="presOf" srcId="{540358A7-E8E1-468A-BA09-AF381136C6D9}" destId="{C2E34A4F-1AB2-45A3-AAB4-F33E16F7E12D}" srcOrd="0" destOrd="0" presId="urn:microsoft.com/office/officeart/2018/2/layout/IconCircleList"/>
    <dgm:cxn modelId="{618D6EE2-7A7D-4CBE-BEA1-087B864F003B}" srcId="{540358A7-E8E1-468A-BA09-AF381136C6D9}" destId="{FD092C18-3254-4B65-BD1B-239105F286B9}" srcOrd="3" destOrd="0" parTransId="{B3015135-D8D5-4751-8955-5FD379B501F5}" sibTransId="{9DDED50F-D88F-4F54-91CF-477EA3B4FDFD}"/>
    <dgm:cxn modelId="{C0E624EE-E50D-4BE0-BEC6-E76BB80D4CD5}" type="presOf" srcId="{FD092C18-3254-4B65-BD1B-239105F286B9}" destId="{90D513F7-C075-40BD-A5CB-ED4798206C8B}" srcOrd="0" destOrd="0" presId="urn:microsoft.com/office/officeart/2018/2/layout/IconCircleList"/>
    <dgm:cxn modelId="{CFE25567-E6E9-47C6-BB21-B9515727B035}" type="presParOf" srcId="{C2E34A4F-1AB2-45A3-AAB4-F33E16F7E12D}" destId="{C91D2C3C-EB90-488A-AEFF-9D731E12EA22}" srcOrd="0" destOrd="0" presId="urn:microsoft.com/office/officeart/2018/2/layout/IconCircleList"/>
    <dgm:cxn modelId="{221383E8-ECC0-4581-960C-FA091CFF3713}" type="presParOf" srcId="{C91D2C3C-EB90-488A-AEFF-9D731E12EA22}" destId="{6C405E52-AF63-4AA9-B6BE-EAAFB1B45E0B}" srcOrd="0" destOrd="0" presId="urn:microsoft.com/office/officeart/2018/2/layout/IconCircleList"/>
    <dgm:cxn modelId="{74173DDC-7E73-4023-A6DF-D9DCBD8C3215}" type="presParOf" srcId="{6C405E52-AF63-4AA9-B6BE-EAAFB1B45E0B}" destId="{819906A3-E30F-4B63-9AED-09543752AC01}" srcOrd="0" destOrd="0" presId="urn:microsoft.com/office/officeart/2018/2/layout/IconCircleList"/>
    <dgm:cxn modelId="{37E5458A-8015-45C0-A0C2-53F4CDA9C610}" type="presParOf" srcId="{6C405E52-AF63-4AA9-B6BE-EAAFB1B45E0B}" destId="{3F5105D9-CEC8-400C-86FE-3AE534602327}" srcOrd="1" destOrd="0" presId="urn:microsoft.com/office/officeart/2018/2/layout/IconCircleList"/>
    <dgm:cxn modelId="{6BAD4E31-C346-4575-9A29-63DFE63A2EA9}" type="presParOf" srcId="{6C405E52-AF63-4AA9-B6BE-EAAFB1B45E0B}" destId="{3FBF21F4-58D5-4207-B7DC-154C0BC1F3D6}" srcOrd="2" destOrd="0" presId="urn:microsoft.com/office/officeart/2018/2/layout/IconCircleList"/>
    <dgm:cxn modelId="{CCAF45A1-DCA9-44C8-BEA3-645334BB0700}" type="presParOf" srcId="{6C405E52-AF63-4AA9-B6BE-EAAFB1B45E0B}" destId="{20CD7543-078B-4E8F-85F2-38866361D821}" srcOrd="3" destOrd="0" presId="urn:microsoft.com/office/officeart/2018/2/layout/IconCircleList"/>
    <dgm:cxn modelId="{3E7B424A-CF5C-45FD-A183-58861E4A680D}" type="presParOf" srcId="{C91D2C3C-EB90-488A-AEFF-9D731E12EA22}" destId="{26AE115D-ED9E-4F91-A13C-212DC7E3BD38}" srcOrd="1" destOrd="0" presId="urn:microsoft.com/office/officeart/2018/2/layout/IconCircleList"/>
    <dgm:cxn modelId="{4E4DB7E4-C9AC-4933-BF24-4D3A2D4696F7}" type="presParOf" srcId="{C91D2C3C-EB90-488A-AEFF-9D731E12EA22}" destId="{353C30D5-4F2B-4273-AB5B-69E0F7745BDB}" srcOrd="2" destOrd="0" presId="urn:microsoft.com/office/officeart/2018/2/layout/IconCircleList"/>
    <dgm:cxn modelId="{34E35E84-125F-4E02-8F24-40BD5B01FFC0}" type="presParOf" srcId="{353C30D5-4F2B-4273-AB5B-69E0F7745BDB}" destId="{7209D0AB-8786-4711-B38C-FF7CFAC99E62}" srcOrd="0" destOrd="0" presId="urn:microsoft.com/office/officeart/2018/2/layout/IconCircleList"/>
    <dgm:cxn modelId="{F35E82DB-BF58-445A-9A93-739F68BD666E}" type="presParOf" srcId="{353C30D5-4F2B-4273-AB5B-69E0F7745BDB}" destId="{91F1CEC3-D416-4C56-AE10-324D6BFA6449}" srcOrd="1" destOrd="0" presId="urn:microsoft.com/office/officeart/2018/2/layout/IconCircleList"/>
    <dgm:cxn modelId="{EDD0E594-4764-4179-A511-B2DB53367D35}" type="presParOf" srcId="{353C30D5-4F2B-4273-AB5B-69E0F7745BDB}" destId="{8C10EE73-4FC4-4611-AB7C-247FD517D226}" srcOrd="2" destOrd="0" presId="urn:microsoft.com/office/officeart/2018/2/layout/IconCircleList"/>
    <dgm:cxn modelId="{9A1F198D-7F26-4227-8679-E81A4E2D1470}" type="presParOf" srcId="{353C30D5-4F2B-4273-AB5B-69E0F7745BDB}" destId="{4CD3798E-B305-4FEC-BD7A-D4EDC1E7671F}" srcOrd="3" destOrd="0" presId="urn:microsoft.com/office/officeart/2018/2/layout/IconCircleList"/>
    <dgm:cxn modelId="{D6588A37-C656-442F-8262-DBCFD8112094}" type="presParOf" srcId="{C91D2C3C-EB90-488A-AEFF-9D731E12EA22}" destId="{98327AC2-09FA-4826-B110-124D71F961DD}" srcOrd="3" destOrd="0" presId="urn:microsoft.com/office/officeart/2018/2/layout/IconCircleList"/>
    <dgm:cxn modelId="{9D6FE923-CF0E-4C0E-9D23-E3EF19F7C976}" type="presParOf" srcId="{C91D2C3C-EB90-488A-AEFF-9D731E12EA22}" destId="{B70279FF-6E78-49D3-BC53-2019C3B5610C}" srcOrd="4" destOrd="0" presId="urn:microsoft.com/office/officeart/2018/2/layout/IconCircleList"/>
    <dgm:cxn modelId="{482D5E97-3DEB-4318-AB30-3EB13A9B1B52}" type="presParOf" srcId="{B70279FF-6E78-49D3-BC53-2019C3B5610C}" destId="{1A6D7BA7-716A-4FA7-98EC-8BED4F3A9FA5}" srcOrd="0" destOrd="0" presId="urn:microsoft.com/office/officeart/2018/2/layout/IconCircleList"/>
    <dgm:cxn modelId="{754F4EE2-71A2-4209-AEEB-D5D27581C33B}" type="presParOf" srcId="{B70279FF-6E78-49D3-BC53-2019C3B5610C}" destId="{D43AB511-B1F5-4542-9021-A30826D9A2E7}" srcOrd="1" destOrd="0" presId="urn:microsoft.com/office/officeart/2018/2/layout/IconCircleList"/>
    <dgm:cxn modelId="{ACB9852D-AEB5-4207-A64E-54C522E09C2C}" type="presParOf" srcId="{B70279FF-6E78-49D3-BC53-2019C3B5610C}" destId="{50A1865B-08A1-4EB6-8056-36207EC979A2}" srcOrd="2" destOrd="0" presId="urn:microsoft.com/office/officeart/2018/2/layout/IconCircleList"/>
    <dgm:cxn modelId="{A0A6AB79-F131-416E-9372-C689041ADF24}" type="presParOf" srcId="{B70279FF-6E78-49D3-BC53-2019C3B5610C}" destId="{D91C2756-EE7B-45BB-A52D-01E33B755867}" srcOrd="3" destOrd="0" presId="urn:microsoft.com/office/officeart/2018/2/layout/IconCircleList"/>
    <dgm:cxn modelId="{A7A72736-9E3C-46EE-B979-EA170660A012}" type="presParOf" srcId="{C91D2C3C-EB90-488A-AEFF-9D731E12EA22}" destId="{6F9B5D74-AED8-4254-B98B-4C46808B61A7}" srcOrd="5" destOrd="0" presId="urn:microsoft.com/office/officeart/2018/2/layout/IconCircleList"/>
    <dgm:cxn modelId="{A1C7F398-64C2-4CAA-96A6-0DD479B8CC28}" type="presParOf" srcId="{C91D2C3C-EB90-488A-AEFF-9D731E12EA22}" destId="{9C2E14F9-27D1-4662-A641-48FB56F34A21}" srcOrd="6" destOrd="0" presId="urn:microsoft.com/office/officeart/2018/2/layout/IconCircleList"/>
    <dgm:cxn modelId="{32573E1D-A585-4731-AA09-8A75DDFB40BE}" type="presParOf" srcId="{9C2E14F9-27D1-4662-A641-48FB56F34A21}" destId="{68D8C57F-9BBA-455D-AB22-083789078A80}" srcOrd="0" destOrd="0" presId="urn:microsoft.com/office/officeart/2018/2/layout/IconCircleList"/>
    <dgm:cxn modelId="{6C616B61-EE89-4670-B099-0AC5FA5BD528}" type="presParOf" srcId="{9C2E14F9-27D1-4662-A641-48FB56F34A21}" destId="{6A9C12BA-54C1-4D3B-9355-9427D36EC3FB}" srcOrd="1" destOrd="0" presId="urn:microsoft.com/office/officeart/2018/2/layout/IconCircleList"/>
    <dgm:cxn modelId="{4D569C0C-EDE0-4EC8-AED5-521DB732F002}" type="presParOf" srcId="{9C2E14F9-27D1-4662-A641-48FB56F34A21}" destId="{95D47C97-5BC8-48ED-A8AE-33506294866D}" srcOrd="2" destOrd="0" presId="urn:microsoft.com/office/officeart/2018/2/layout/IconCircleList"/>
    <dgm:cxn modelId="{717DF96E-9AE8-4C46-87FE-A68E632D07DD}" type="presParOf" srcId="{9C2E14F9-27D1-4662-A641-48FB56F34A21}" destId="{90D513F7-C075-40BD-A5CB-ED4798206C8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FEF820-3842-4E59-ABF3-4EDDC9220F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DFA5D17-4DC5-4988-B77B-D85215E3A3C6}">
      <dgm:prSet/>
      <dgm:spPr/>
      <dgm:t>
        <a:bodyPr/>
        <a:lstStyle/>
        <a:p>
          <a:r>
            <a:rPr lang="en-US"/>
            <a:t>GitHub repository: </a:t>
          </a:r>
          <a:r>
            <a:rPr lang="en-US">
              <a:hlinkClick xmlns:r="http://schemas.openxmlformats.org/officeDocument/2006/relationships" r:id="rId1"/>
            </a:rPr>
            <a:t>https://github.com/ashm32/bookbuzz</a:t>
          </a:r>
          <a:endParaRPr lang="en-US"/>
        </a:p>
      </dgm:t>
    </dgm:pt>
    <dgm:pt modelId="{11E072DE-1F9E-4F71-B7F1-8A0DFE02E327}" type="parTrans" cxnId="{68427145-FCBB-42D9-917C-3E37F874706D}">
      <dgm:prSet/>
      <dgm:spPr/>
      <dgm:t>
        <a:bodyPr/>
        <a:lstStyle/>
        <a:p>
          <a:endParaRPr lang="en-US"/>
        </a:p>
      </dgm:t>
    </dgm:pt>
    <dgm:pt modelId="{9092F043-9CB1-4343-A72F-5EB21D6F7F35}" type="sibTrans" cxnId="{68427145-FCBB-42D9-917C-3E37F874706D}">
      <dgm:prSet/>
      <dgm:spPr/>
      <dgm:t>
        <a:bodyPr/>
        <a:lstStyle/>
        <a:p>
          <a:endParaRPr lang="en-US"/>
        </a:p>
      </dgm:t>
    </dgm:pt>
    <dgm:pt modelId="{4F9BFA01-4025-4AE5-B68A-48211891533B}">
      <dgm:prSet/>
      <dgm:spPr/>
      <dgm:t>
        <a:bodyPr/>
        <a:lstStyle/>
        <a:p>
          <a:r>
            <a:rPr lang="en-US"/>
            <a:t>REACT URL: </a:t>
          </a:r>
          <a:r>
            <a:rPr lang="en-US">
              <a:hlinkClick xmlns:r="http://schemas.openxmlformats.org/officeDocument/2006/relationships" r:id="rId2"/>
            </a:rPr>
            <a:t>http://192.168.1.173:3000</a:t>
          </a:r>
          <a:endParaRPr lang="en-US"/>
        </a:p>
      </dgm:t>
    </dgm:pt>
    <dgm:pt modelId="{8B56905A-7286-4432-B22E-C539787665C0}" type="parTrans" cxnId="{95489AF3-AA1A-4EB2-8706-1A01D7796F95}">
      <dgm:prSet/>
      <dgm:spPr/>
      <dgm:t>
        <a:bodyPr/>
        <a:lstStyle/>
        <a:p>
          <a:endParaRPr lang="en-US"/>
        </a:p>
      </dgm:t>
    </dgm:pt>
    <dgm:pt modelId="{98F8C179-691E-400C-93A4-AEA6B72639A1}" type="sibTrans" cxnId="{95489AF3-AA1A-4EB2-8706-1A01D7796F95}">
      <dgm:prSet/>
      <dgm:spPr/>
      <dgm:t>
        <a:bodyPr/>
        <a:lstStyle/>
        <a:p>
          <a:endParaRPr lang="en-US"/>
        </a:p>
      </dgm:t>
    </dgm:pt>
    <dgm:pt modelId="{1D8F6068-EAE8-ED47-94F1-39F9D9C22DF5}" type="pres">
      <dgm:prSet presAssocID="{D4FEF820-3842-4E59-ABF3-4EDDC9220FCD}" presName="linear" presStyleCnt="0">
        <dgm:presLayoutVars>
          <dgm:animLvl val="lvl"/>
          <dgm:resizeHandles val="exact"/>
        </dgm:presLayoutVars>
      </dgm:prSet>
      <dgm:spPr/>
    </dgm:pt>
    <dgm:pt modelId="{51413B7C-BB8A-4541-B202-39FB67121E50}" type="pres">
      <dgm:prSet presAssocID="{DDFA5D17-4DC5-4988-B77B-D85215E3A3C6}" presName="parentText" presStyleLbl="node1" presStyleIdx="0" presStyleCnt="2">
        <dgm:presLayoutVars>
          <dgm:chMax val="0"/>
          <dgm:bulletEnabled val="1"/>
        </dgm:presLayoutVars>
      </dgm:prSet>
      <dgm:spPr/>
    </dgm:pt>
    <dgm:pt modelId="{C5FE3359-558E-2644-ACCE-9BA4E4148267}" type="pres">
      <dgm:prSet presAssocID="{9092F043-9CB1-4343-A72F-5EB21D6F7F35}" presName="spacer" presStyleCnt="0"/>
      <dgm:spPr/>
    </dgm:pt>
    <dgm:pt modelId="{4F6607C1-21E8-A04E-8E32-20B5DF83540E}" type="pres">
      <dgm:prSet presAssocID="{4F9BFA01-4025-4AE5-B68A-48211891533B}" presName="parentText" presStyleLbl="node1" presStyleIdx="1" presStyleCnt="2">
        <dgm:presLayoutVars>
          <dgm:chMax val="0"/>
          <dgm:bulletEnabled val="1"/>
        </dgm:presLayoutVars>
      </dgm:prSet>
      <dgm:spPr/>
    </dgm:pt>
  </dgm:ptLst>
  <dgm:cxnLst>
    <dgm:cxn modelId="{D99DE832-DFAA-7D44-AE68-153AFF3B58B1}" type="presOf" srcId="{D4FEF820-3842-4E59-ABF3-4EDDC9220FCD}" destId="{1D8F6068-EAE8-ED47-94F1-39F9D9C22DF5}" srcOrd="0" destOrd="0" presId="urn:microsoft.com/office/officeart/2005/8/layout/vList2"/>
    <dgm:cxn modelId="{68427145-FCBB-42D9-917C-3E37F874706D}" srcId="{D4FEF820-3842-4E59-ABF3-4EDDC9220FCD}" destId="{DDFA5D17-4DC5-4988-B77B-D85215E3A3C6}" srcOrd="0" destOrd="0" parTransId="{11E072DE-1F9E-4F71-B7F1-8A0DFE02E327}" sibTransId="{9092F043-9CB1-4343-A72F-5EB21D6F7F35}"/>
    <dgm:cxn modelId="{EAD13EC1-4ED0-CC49-B8BB-DD916F05D3AA}" type="presOf" srcId="{DDFA5D17-4DC5-4988-B77B-D85215E3A3C6}" destId="{51413B7C-BB8A-4541-B202-39FB67121E50}" srcOrd="0" destOrd="0" presId="urn:microsoft.com/office/officeart/2005/8/layout/vList2"/>
    <dgm:cxn modelId="{15B826C3-721E-4948-8AD4-3262D3321747}" type="presOf" srcId="{4F9BFA01-4025-4AE5-B68A-48211891533B}" destId="{4F6607C1-21E8-A04E-8E32-20B5DF83540E}" srcOrd="0" destOrd="0" presId="urn:microsoft.com/office/officeart/2005/8/layout/vList2"/>
    <dgm:cxn modelId="{95489AF3-AA1A-4EB2-8706-1A01D7796F95}" srcId="{D4FEF820-3842-4E59-ABF3-4EDDC9220FCD}" destId="{4F9BFA01-4025-4AE5-B68A-48211891533B}" srcOrd="1" destOrd="0" parTransId="{8B56905A-7286-4432-B22E-C539787665C0}" sibTransId="{98F8C179-691E-400C-93A4-AEA6B72639A1}"/>
    <dgm:cxn modelId="{26471473-6C68-CF4F-8DC4-249EFD9F45A6}" type="presParOf" srcId="{1D8F6068-EAE8-ED47-94F1-39F9D9C22DF5}" destId="{51413B7C-BB8A-4541-B202-39FB67121E50}" srcOrd="0" destOrd="0" presId="urn:microsoft.com/office/officeart/2005/8/layout/vList2"/>
    <dgm:cxn modelId="{2B1D04EC-53B7-0D47-B641-BCBDD56BA316}" type="presParOf" srcId="{1D8F6068-EAE8-ED47-94F1-39F9D9C22DF5}" destId="{C5FE3359-558E-2644-ACCE-9BA4E4148267}" srcOrd="1" destOrd="0" presId="urn:microsoft.com/office/officeart/2005/8/layout/vList2"/>
    <dgm:cxn modelId="{3A31CB17-2DC1-2748-B537-8D46B0CC4F31}" type="presParOf" srcId="{1D8F6068-EAE8-ED47-94F1-39F9D9C22DF5}" destId="{4F6607C1-21E8-A04E-8E32-20B5DF83540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89C2E-9E23-A34A-8773-9AC034051AC6}">
      <dsp:nvSpPr>
        <dsp:cNvPr id="0" name=""/>
        <dsp:cNvSpPr/>
      </dsp:nvSpPr>
      <dsp:spPr>
        <a:xfrm>
          <a:off x="3013" y="297352"/>
          <a:ext cx="2390923" cy="14345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HTML</a:t>
          </a:r>
          <a:endParaRPr lang="en-US" sz="2200" kern="1200"/>
        </a:p>
      </dsp:txBody>
      <dsp:txXfrm>
        <a:off x="3013" y="297352"/>
        <a:ext cx="2390923" cy="1434554"/>
      </dsp:txXfrm>
    </dsp:sp>
    <dsp:sp modelId="{79F42165-314A-864F-ADE3-90D3D4E4DA68}">
      <dsp:nvSpPr>
        <dsp:cNvPr id="0" name=""/>
        <dsp:cNvSpPr/>
      </dsp:nvSpPr>
      <dsp:spPr>
        <a:xfrm>
          <a:off x="2633029" y="297352"/>
          <a:ext cx="2390923" cy="14345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CSS</a:t>
          </a:r>
          <a:endParaRPr lang="en-US" sz="2200" kern="1200"/>
        </a:p>
      </dsp:txBody>
      <dsp:txXfrm>
        <a:off x="2633029" y="297352"/>
        <a:ext cx="2390923" cy="1434554"/>
      </dsp:txXfrm>
    </dsp:sp>
    <dsp:sp modelId="{EA727814-D2FF-4F4F-AC0A-A46C742484F5}">
      <dsp:nvSpPr>
        <dsp:cNvPr id="0" name=""/>
        <dsp:cNvSpPr/>
      </dsp:nvSpPr>
      <dsp:spPr>
        <a:xfrm>
          <a:off x="5263046" y="297352"/>
          <a:ext cx="2390923" cy="1434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Ja</a:t>
          </a:r>
          <a:r>
            <a:rPr lang="en-GB" sz="2200" kern="1200"/>
            <a:t>vaScript</a:t>
          </a:r>
          <a:endParaRPr lang="en-US" sz="2200" kern="1200"/>
        </a:p>
      </dsp:txBody>
      <dsp:txXfrm>
        <a:off x="5263046" y="297352"/>
        <a:ext cx="2390923" cy="1434554"/>
      </dsp:txXfrm>
    </dsp:sp>
    <dsp:sp modelId="{9145742B-4491-5A4C-9CF8-1AEA1D6F10EC}">
      <dsp:nvSpPr>
        <dsp:cNvPr id="0" name=""/>
        <dsp:cNvSpPr/>
      </dsp:nvSpPr>
      <dsp:spPr>
        <a:xfrm>
          <a:off x="7893062" y="297352"/>
          <a:ext cx="2390923" cy="14345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React.</a:t>
          </a:r>
          <a:endParaRPr lang="en-US" sz="2200" kern="1200"/>
        </a:p>
      </dsp:txBody>
      <dsp:txXfrm>
        <a:off x="7893062" y="297352"/>
        <a:ext cx="2390923" cy="1434554"/>
      </dsp:txXfrm>
    </dsp:sp>
    <dsp:sp modelId="{5B6929B1-DDC7-3547-81DE-70DD7C38D029}">
      <dsp:nvSpPr>
        <dsp:cNvPr id="0" name=""/>
        <dsp:cNvSpPr/>
      </dsp:nvSpPr>
      <dsp:spPr>
        <a:xfrm>
          <a:off x="1318021" y="1970998"/>
          <a:ext cx="2390923" cy="143455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Use Node.js</a:t>
          </a:r>
          <a:endParaRPr lang="en-US" sz="2200" kern="1200"/>
        </a:p>
      </dsp:txBody>
      <dsp:txXfrm>
        <a:off x="1318021" y="1970998"/>
        <a:ext cx="2390923" cy="1434554"/>
      </dsp:txXfrm>
    </dsp:sp>
    <dsp:sp modelId="{E1527849-77C8-AE44-AD6A-981AF6F8C3A4}">
      <dsp:nvSpPr>
        <dsp:cNvPr id="0" name=""/>
        <dsp:cNvSpPr/>
      </dsp:nvSpPr>
      <dsp:spPr>
        <a:xfrm>
          <a:off x="3948038" y="1970998"/>
          <a:ext cx="2390923" cy="14345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API</a:t>
          </a:r>
          <a:endParaRPr lang="en-US" sz="2200" kern="1200"/>
        </a:p>
      </dsp:txBody>
      <dsp:txXfrm>
        <a:off x="3948038" y="1970998"/>
        <a:ext cx="2390923" cy="1434554"/>
      </dsp:txXfrm>
    </dsp:sp>
    <dsp:sp modelId="{C268368C-CDBC-E84A-A2ED-5E422C322FFD}">
      <dsp:nvSpPr>
        <dsp:cNvPr id="0" name=""/>
        <dsp:cNvSpPr/>
      </dsp:nvSpPr>
      <dsp:spPr>
        <a:xfrm>
          <a:off x="6578054" y="1970998"/>
          <a:ext cx="2390923" cy="14345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both GET and POST routes for retrieving and adding new data.</a:t>
          </a:r>
          <a:endParaRPr lang="en-US" sz="2200" kern="1200"/>
        </a:p>
      </dsp:txBody>
      <dsp:txXfrm>
        <a:off x="6578054" y="1970998"/>
        <a:ext cx="2390923" cy="1434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906A3-E30F-4B63-9AED-09543752AC01}">
      <dsp:nvSpPr>
        <dsp:cNvPr id="0" name=""/>
        <dsp:cNvSpPr/>
      </dsp:nvSpPr>
      <dsp:spPr>
        <a:xfrm>
          <a:off x="173580" y="220793"/>
          <a:ext cx="1315912" cy="13159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105D9-CEC8-400C-86FE-3AE534602327}">
      <dsp:nvSpPr>
        <dsp:cNvPr id="0" name=""/>
        <dsp:cNvSpPr/>
      </dsp:nvSpPr>
      <dsp:spPr>
        <a:xfrm>
          <a:off x="449922" y="497134"/>
          <a:ext cx="763229" cy="7632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CD7543-078B-4E8F-85F2-38866361D821}">
      <dsp:nvSpPr>
        <dsp:cNvPr id="0" name=""/>
        <dsp:cNvSpPr/>
      </dsp:nvSpPr>
      <dsp:spPr>
        <a:xfrm>
          <a:off x="1771474" y="22079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Find free available APIs</a:t>
          </a:r>
        </a:p>
      </dsp:txBody>
      <dsp:txXfrm>
        <a:off x="1771474" y="220793"/>
        <a:ext cx="3101793" cy="1315912"/>
      </dsp:txXfrm>
    </dsp:sp>
    <dsp:sp modelId="{7209D0AB-8786-4711-B38C-FF7CFAC99E62}">
      <dsp:nvSpPr>
        <dsp:cNvPr id="0" name=""/>
        <dsp:cNvSpPr/>
      </dsp:nvSpPr>
      <dsp:spPr>
        <a:xfrm>
          <a:off x="5413732" y="220793"/>
          <a:ext cx="1315912" cy="13159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F1CEC3-D416-4C56-AE10-324D6BFA6449}">
      <dsp:nvSpPr>
        <dsp:cNvPr id="0" name=""/>
        <dsp:cNvSpPr/>
      </dsp:nvSpPr>
      <dsp:spPr>
        <a:xfrm>
          <a:off x="5690073" y="497134"/>
          <a:ext cx="763229" cy="7632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D3798E-B305-4FEC-BD7A-D4EDC1E7671F}">
      <dsp:nvSpPr>
        <dsp:cNvPr id="0" name=""/>
        <dsp:cNvSpPr/>
      </dsp:nvSpPr>
      <dsp:spPr>
        <a:xfrm>
          <a:off x="7011625" y="22079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Ensure that the GitHub repository was cloned correctly and commits sent correctly</a:t>
          </a:r>
        </a:p>
      </dsp:txBody>
      <dsp:txXfrm>
        <a:off x="7011625" y="220793"/>
        <a:ext cx="3101793" cy="1315912"/>
      </dsp:txXfrm>
    </dsp:sp>
    <dsp:sp modelId="{1A6D7BA7-716A-4FA7-98EC-8BED4F3A9FA5}">
      <dsp:nvSpPr>
        <dsp:cNvPr id="0" name=""/>
        <dsp:cNvSpPr/>
      </dsp:nvSpPr>
      <dsp:spPr>
        <a:xfrm>
          <a:off x="173580" y="2166199"/>
          <a:ext cx="1315912" cy="13159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AB511-B1F5-4542-9021-A30826D9A2E7}">
      <dsp:nvSpPr>
        <dsp:cNvPr id="0" name=""/>
        <dsp:cNvSpPr/>
      </dsp:nvSpPr>
      <dsp:spPr>
        <a:xfrm>
          <a:off x="449922" y="2442541"/>
          <a:ext cx="763229" cy="7632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C2756-EE7B-45BB-A52D-01E33B755867}">
      <dsp:nvSpPr>
        <dsp:cNvPr id="0" name=""/>
        <dsp:cNvSpPr/>
      </dsp:nvSpPr>
      <dsp:spPr>
        <a:xfrm>
          <a:off x="1771474" y="2166199"/>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Make the application work in all of the team member’s machines</a:t>
          </a:r>
        </a:p>
      </dsp:txBody>
      <dsp:txXfrm>
        <a:off x="1771474" y="2166199"/>
        <a:ext cx="3101793" cy="1315912"/>
      </dsp:txXfrm>
    </dsp:sp>
    <dsp:sp modelId="{68D8C57F-9BBA-455D-AB22-083789078A80}">
      <dsp:nvSpPr>
        <dsp:cNvPr id="0" name=""/>
        <dsp:cNvSpPr/>
      </dsp:nvSpPr>
      <dsp:spPr>
        <a:xfrm>
          <a:off x="5413732" y="2166199"/>
          <a:ext cx="1315912" cy="13159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9C12BA-54C1-4D3B-9355-9427D36EC3FB}">
      <dsp:nvSpPr>
        <dsp:cNvPr id="0" name=""/>
        <dsp:cNvSpPr/>
      </dsp:nvSpPr>
      <dsp:spPr>
        <a:xfrm>
          <a:off x="5690073" y="2442541"/>
          <a:ext cx="763229" cy="7632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513F7-C075-40BD-A5CB-ED4798206C8B}">
      <dsp:nvSpPr>
        <dsp:cNvPr id="0" name=""/>
        <dsp:cNvSpPr/>
      </dsp:nvSpPr>
      <dsp:spPr>
        <a:xfrm>
          <a:off x="7011625" y="2166199"/>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Time management and brainstorm and develop a project is such a short amount of time</a:t>
          </a:r>
        </a:p>
      </dsp:txBody>
      <dsp:txXfrm>
        <a:off x="7011625" y="2166199"/>
        <a:ext cx="3101793" cy="1315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13B7C-BB8A-4541-B202-39FB67121E50}">
      <dsp:nvSpPr>
        <dsp:cNvPr id="0" name=""/>
        <dsp:cNvSpPr/>
      </dsp:nvSpPr>
      <dsp:spPr>
        <a:xfrm>
          <a:off x="0" y="1760871"/>
          <a:ext cx="4092594" cy="755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GitHub repository: </a:t>
          </a:r>
          <a:r>
            <a:rPr lang="en-US" sz="1900" kern="1200">
              <a:hlinkClick xmlns:r="http://schemas.openxmlformats.org/officeDocument/2006/relationships" r:id="rId1"/>
            </a:rPr>
            <a:t>https://github.com/ashm32/bookbuzz</a:t>
          </a:r>
          <a:endParaRPr lang="en-US" sz="1900" kern="1200"/>
        </a:p>
      </dsp:txBody>
      <dsp:txXfrm>
        <a:off x="36896" y="1797767"/>
        <a:ext cx="4018802" cy="682028"/>
      </dsp:txXfrm>
    </dsp:sp>
    <dsp:sp modelId="{4F6607C1-21E8-A04E-8E32-20B5DF83540E}">
      <dsp:nvSpPr>
        <dsp:cNvPr id="0" name=""/>
        <dsp:cNvSpPr/>
      </dsp:nvSpPr>
      <dsp:spPr>
        <a:xfrm>
          <a:off x="0" y="2571411"/>
          <a:ext cx="4092594" cy="755820"/>
        </a:xfrm>
        <a:prstGeom prst="roundRect">
          <a:avLst/>
        </a:prstGeom>
        <a:solidFill>
          <a:schemeClr val="accent2">
            <a:hueOff val="7095925"/>
            <a:satOff val="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REACT URL: </a:t>
          </a:r>
          <a:r>
            <a:rPr lang="en-US" sz="1900" kern="1200">
              <a:hlinkClick xmlns:r="http://schemas.openxmlformats.org/officeDocument/2006/relationships" r:id="rId2"/>
            </a:rPr>
            <a:t>http://192.168.1.173:3000</a:t>
          </a:r>
          <a:endParaRPr lang="en-US" sz="1900" kern="1200"/>
        </a:p>
      </dsp:txBody>
      <dsp:txXfrm>
        <a:off x="36896" y="2608307"/>
        <a:ext cx="4018802"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5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4947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7050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7842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03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6026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15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992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233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0376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6/29/23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1273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6/29/23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37501042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6" r:id="rId6"/>
    <p:sldLayoutId id="2147483691" r:id="rId7"/>
    <p:sldLayoutId id="2147483692" r:id="rId8"/>
    <p:sldLayoutId id="2147483693" r:id="rId9"/>
    <p:sldLayoutId id="2147483695" r:id="rId10"/>
    <p:sldLayoutId id="2147483694"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4"/><Relationship Id="rId1" Type="http://schemas.microsoft.com/office/2007/relationships/media" Target="../media/media1.mp4"/><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93732C33-5DD6-9A40-51D6-308E3AB8BACE}"/>
              </a:ext>
            </a:extLst>
          </p:cNvPr>
          <p:cNvPicPr>
            <a:picLocks noChangeAspect="1"/>
          </p:cNvPicPr>
          <p:nvPr/>
        </p:nvPicPr>
        <p:blipFill rotWithShape="1">
          <a:blip r:embed="rId2">
            <a:alphaModFix/>
          </a:blip>
          <a:srcRect t="23"/>
          <a:stretch/>
        </p:blipFill>
        <p:spPr>
          <a:xfrm>
            <a:off x="20" y="1571"/>
            <a:ext cx="12191980" cy="6856429"/>
          </a:xfrm>
          <a:prstGeom prst="rect">
            <a:avLst/>
          </a:prstGeom>
        </p:spPr>
      </p:pic>
      <p:sp>
        <p:nvSpPr>
          <p:cNvPr id="51" name="Rectangle 5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8EE34223-A265-FF8A-C484-D660FF3BA8CD}"/>
              </a:ext>
            </a:extLst>
          </p:cNvPr>
          <p:cNvSpPr>
            <a:spLocks noGrp="1"/>
          </p:cNvSpPr>
          <p:nvPr>
            <p:ph type="subTitle" idx="1"/>
          </p:nvPr>
        </p:nvSpPr>
        <p:spPr>
          <a:xfrm>
            <a:off x="4572000" y="4385729"/>
            <a:ext cx="3048000" cy="877585"/>
          </a:xfrm>
        </p:spPr>
        <p:txBody>
          <a:bodyPr>
            <a:noAutofit/>
          </a:bodyPr>
          <a:lstStyle/>
          <a:p>
            <a:pPr algn="ctr">
              <a:lnSpc>
                <a:spcPct val="110000"/>
              </a:lnSpc>
            </a:pPr>
            <a:r>
              <a:rPr lang="en-US" dirty="0"/>
              <a:t>Ayshah, Antonino, </a:t>
            </a:r>
            <a:r>
              <a:rPr lang="en-US" dirty="0" err="1"/>
              <a:t>Sheraz</a:t>
            </a:r>
            <a:endParaRPr lang="en-US" dirty="0"/>
          </a:p>
        </p:txBody>
      </p:sp>
      <p:cxnSp>
        <p:nvCxnSpPr>
          <p:cNvPr id="55" name="Straight Connector 5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graphics, font, graphic design&#10;&#10;Description automatically generated">
            <a:extLst>
              <a:ext uri="{FF2B5EF4-FFF2-40B4-BE49-F238E27FC236}">
                <a16:creationId xmlns:a16="http://schemas.microsoft.com/office/drawing/2014/main" id="{7FA9B363-8BE2-A970-409A-8F5A4F6D5EEC}"/>
              </a:ext>
            </a:extLst>
          </p:cNvPr>
          <p:cNvPicPr>
            <a:picLocks noChangeAspect="1"/>
          </p:cNvPicPr>
          <p:nvPr/>
        </p:nvPicPr>
        <p:blipFill>
          <a:blip r:embed="rId3">
            <a:clrChange>
              <a:clrFrom>
                <a:srgbClr val="FFFDF0"/>
              </a:clrFrom>
              <a:clrTo>
                <a:srgbClr val="FFFDF0">
                  <a:alpha val="0"/>
                </a:srgbClr>
              </a:clrTo>
            </a:clrChange>
          </a:blip>
          <a:stretch>
            <a:fillRect/>
          </a:stretch>
        </p:blipFill>
        <p:spPr>
          <a:xfrm>
            <a:off x="4538816" y="1065413"/>
            <a:ext cx="3135387" cy="3135387"/>
          </a:xfrm>
          <a:prstGeom prst="rect">
            <a:avLst/>
          </a:prstGeom>
        </p:spPr>
      </p:pic>
    </p:spTree>
    <p:extLst>
      <p:ext uri="{BB962C8B-B14F-4D97-AF65-F5344CB8AC3E}">
        <p14:creationId xmlns:p14="http://schemas.microsoft.com/office/powerpoint/2010/main" val="21445654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DAFE-C61C-1785-6383-FD694BE1514E}"/>
              </a:ext>
            </a:extLst>
          </p:cNvPr>
          <p:cNvSpPr>
            <a:spLocks noGrp="1"/>
          </p:cNvSpPr>
          <p:nvPr>
            <p:ph type="title"/>
          </p:nvPr>
        </p:nvSpPr>
        <p:spPr/>
        <p:txBody>
          <a:bodyPr/>
          <a:lstStyle/>
          <a:p>
            <a:r>
              <a:rPr lang="en-US" dirty="0"/>
              <a:t>User need story</a:t>
            </a:r>
          </a:p>
        </p:txBody>
      </p:sp>
      <p:sp>
        <p:nvSpPr>
          <p:cNvPr id="3" name="Content Placeholder 2">
            <a:extLst>
              <a:ext uri="{FF2B5EF4-FFF2-40B4-BE49-F238E27FC236}">
                <a16:creationId xmlns:a16="http://schemas.microsoft.com/office/drawing/2014/main" id="{6399C1C9-FD83-1D46-08B9-6E59506DFF97}"/>
              </a:ext>
            </a:extLst>
          </p:cNvPr>
          <p:cNvSpPr>
            <a:spLocks noGrp="1"/>
          </p:cNvSpPr>
          <p:nvPr>
            <p:ph idx="1"/>
          </p:nvPr>
        </p:nvSpPr>
        <p:spPr/>
        <p:txBody>
          <a:bodyPr/>
          <a:lstStyle/>
          <a:p>
            <a:r>
              <a:rPr lang="en-GB" dirty="0">
                <a:effectLst/>
                <a:latin typeface="Helvetica Neue" panose="02000503000000020004" pitchFamily="2" charset="0"/>
              </a:rPr>
              <a:t>As a user, I want to search for books based on their title, author, or genre So that I can read others reviews and ratings and leave my own reviews.</a:t>
            </a:r>
          </a:p>
          <a:p>
            <a:pPr marL="0" indent="0">
              <a:buNone/>
            </a:pPr>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Our project meets this user need since when a book is searched for its cover is displayed and it displays to the user reviews that have been left and also the average rating for that book. Users can also leave their own review on a book- once the review has been posted, it can be edited or deleted. The logo is a play on words hence the bee theme.</a:t>
            </a:r>
          </a:p>
          <a:p>
            <a:endParaRPr lang="en-US" dirty="0"/>
          </a:p>
        </p:txBody>
      </p:sp>
      <p:pic>
        <p:nvPicPr>
          <p:cNvPr id="4" name="Ayshah's BOOKBUZZ recording.mp4">
            <a:hlinkClick r:id="" action="ppaction://media"/>
            <a:extLst>
              <a:ext uri="{FF2B5EF4-FFF2-40B4-BE49-F238E27FC236}">
                <a16:creationId xmlns:a16="http://schemas.microsoft.com/office/drawing/2014/main" id="{9BB475A1-2DC3-65CA-C570-11950216924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984761" y="376241"/>
            <a:ext cx="812800" cy="812800"/>
          </a:xfrm>
          <a:prstGeom prst="rect">
            <a:avLst/>
          </a:prstGeom>
        </p:spPr>
      </p:pic>
    </p:spTree>
    <p:extLst>
      <p:ext uri="{BB962C8B-B14F-4D97-AF65-F5344CB8AC3E}">
        <p14:creationId xmlns:p14="http://schemas.microsoft.com/office/powerpoint/2010/main" val="2328460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48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C164-6DCB-9451-2970-717EEC6635A7}"/>
              </a:ext>
            </a:extLst>
          </p:cNvPr>
          <p:cNvSpPr>
            <a:spLocks noGrp="1"/>
          </p:cNvSpPr>
          <p:nvPr>
            <p:ph type="title"/>
          </p:nvPr>
        </p:nvSpPr>
        <p:spPr/>
        <p:txBody>
          <a:bodyPr/>
          <a:lstStyle/>
          <a:p>
            <a:r>
              <a:rPr lang="en-GB" b="1" dirty="0">
                <a:effectLst/>
                <a:latin typeface="Helvetica Neue" panose="02000503000000020004" pitchFamily="2" charset="0"/>
              </a:rPr>
              <a:t>Code: Structure overview</a:t>
            </a:r>
            <a:br>
              <a:rPr lang="en-GB" dirty="0">
                <a:effectLst/>
                <a:latin typeface="Helvetica Neue" panose="02000503000000020004" pitchFamily="2" charset="0"/>
              </a:rPr>
            </a:br>
            <a:endParaRPr lang="en-US" dirty="0"/>
          </a:p>
        </p:txBody>
      </p:sp>
      <p:sp>
        <p:nvSpPr>
          <p:cNvPr id="3" name="Content Placeholder 2">
            <a:extLst>
              <a:ext uri="{FF2B5EF4-FFF2-40B4-BE49-F238E27FC236}">
                <a16:creationId xmlns:a16="http://schemas.microsoft.com/office/drawing/2014/main" id="{9907EAF9-BAA2-7512-6FE2-D89B1DA78CD2}"/>
              </a:ext>
            </a:extLst>
          </p:cNvPr>
          <p:cNvSpPr>
            <a:spLocks noGrp="1"/>
          </p:cNvSpPr>
          <p:nvPr>
            <p:ph idx="1"/>
          </p:nvPr>
        </p:nvSpPr>
        <p:spPr>
          <a:xfrm>
            <a:off x="1030" y="1502978"/>
            <a:ext cx="6994160" cy="5355021"/>
          </a:xfrm>
        </p:spPr>
        <p:txBody>
          <a:bodyPr>
            <a:normAutofit fontScale="92500"/>
          </a:bodyPr>
          <a:lstStyle/>
          <a:p>
            <a:pPr marL="342900" indent="-342900">
              <a:buFont typeface="+mj-lt"/>
              <a:buAutoNum type="arabicPeriod"/>
            </a:pPr>
            <a:r>
              <a:rPr lang="en-GB" sz="1400" b="1" dirty="0" err="1">
                <a:effectLst/>
                <a:latin typeface="Helvetica Neue" panose="02000503000000020004" pitchFamily="2" charset="0"/>
              </a:rPr>
              <a:t>src</a:t>
            </a:r>
            <a:r>
              <a:rPr lang="en-GB" sz="1400" dirty="0">
                <a:effectLst/>
                <a:latin typeface="Helvetica Neue" panose="02000503000000020004" pitchFamily="2" charset="0"/>
              </a:rPr>
              <a:t>: This contains subfolders and files related to different aspects of our application.</a:t>
            </a:r>
          </a:p>
          <a:p>
            <a:pPr marL="342900" indent="-342900">
              <a:buFont typeface="+mj-lt"/>
              <a:buAutoNum type="arabicPeriod"/>
            </a:pPr>
            <a:r>
              <a:rPr lang="en-GB" sz="1400" b="1" dirty="0" err="1">
                <a:effectLst/>
                <a:latin typeface="Helvetica Neue" panose="02000503000000020004" pitchFamily="2" charset="0"/>
              </a:rPr>
              <a:t>src</a:t>
            </a:r>
            <a:r>
              <a:rPr lang="en-GB" sz="1400" b="1" dirty="0">
                <a:effectLst/>
                <a:latin typeface="Helvetica Neue" panose="02000503000000020004" pitchFamily="2" charset="0"/>
              </a:rPr>
              <a:t>/components</a:t>
            </a:r>
            <a:r>
              <a:rPr lang="en-GB" sz="1400" dirty="0">
                <a:effectLst/>
                <a:latin typeface="Helvetica Neue" panose="02000503000000020004" pitchFamily="2" charset="0"/>
              </a:rPr>
              <a:t>: This folder holds the individual components of our React application. </a:t>
            </a:r>
          </a:p>
          <a:p>
            <a:pPr marL="342900" indent="-342900">
              <a:buFont typeface="+mj-lt"/>
              <a:buAutoNum type="arabicPeriod"/>
            </a:pPr>
            <a:r>
              <a:rPr lang="en-GB" sz="1400" b="1" dirty="0" err="1">
                <a:effectLst/>
                <a:latin typeface="Helvetica Neue" panose="02000503000000020004" pitchFamily="2" charset="0"/>
              </a:rPr>
              <a:t>src</a:t>
            </a:r>
            <a:r>
              <a:rPr lang="en-GB" sz="1400" b="1" dirty="0">
                <a:effectLst/>
                <a:latin typeface="Helvetica Neue" panose="02000503000000020004" pitchFamily="2" charset="0"/>
              </a:rPr>
              <a:t>/actions</a:t>
            </a:r>
            <a:r>
              <a:rPr lang="en-GB" sz="1400" dirty="0">
                <a:effectLst/>
                <a:latin typeface="Helvetica Neue" panose="02000503000000020004" pitchFamily="2" charset="0"/>
              </a:rPr>
              <a:t>: This folder contains action files that define the actions available in our Redux application. Actions are the functions that describe events or user interactions that can occur in our application and trigger changes in the state.</a:t>
            </a:r>
          </a:p>
          <a:p>
            <a:pPr marL="342900" indent="-342900">
              <a:buFont typeface="+mj-lt"/>
              <a:buAutoNum type="arabicPeriod"/>
            </a:pPr>
            <a:r>
              <a:rPr lang="en-GB" sz="1400" b="1" dirty="0" err="1">
                <a:effectLst/>
                <a:latin typeface="Helvetica Neue" panose="02000503000000020004" pitchFamily="2" charset="0"/>
              </a:rPr>
              <a:t>src</a:t>
            </a:r>
            <a:r>
              <a:rPr lang="en-GB" sz="1400" b="1" dirty="0">
                <a:effectLst/>
                <a:latin typeface="Helvetica Neue" panose="02000503000000020004" pitchFamily="2" charset="0"/>
              </a:rPr>
              <a:t>/reducers</a:t>
            </a:r>
            <a:r>
              <a:rPr lang="en-GB" sz="1400" dirty="0">
                <a:effectLst/>
                <a:latin typeface="Helvetica Neue" panose="02000503000000020004" pitchFamily="2" charset="0"/>
              </a:rPr>
              <a:t>: This folder holds the reducer files, which specify how the application's state changes in response to different actions. Reducers take the current state as input and return a new state.</a:t>
            </a:r>
          </a:p>
          <a:p>
            <a:pPr marL="342900" indent="-342900">
              <a:buFont typeface="+mj-lt"/>
              <a:buAutoNum type="arabicPeriod"/>
            </a:pPr>
            <a:r>
              <a:rPr lang="en-GB" sz="1400" b="1" dirty="0" err="1">
                <a:effectLst/>
                <a:latin typeface="Helvetica Neue" panose="02000503000000020004" pitchFamily="2" charset="0"/>
              </a:rPr>
              <a:t>store.js</a:t>
            </a:r>
            <a:r>
              <a:rPr lang="en-GB" sz="1400" dirty="0">
                <a:effectLst/>
                <a:latin typeface="Helvetica Neue" panose="02000503000000020004" pitchFamily="2" charset="0"/>
              </a:rPr>
              <a:t>: This combines the reducers and creates the Redux store.</a:t>
            </a:r>
          </a:p>
          <a:p>
            <a:pPr marL="342900" indent="-342900">
              <a:buFont typeface="+mj-lt"/>
              <a:buAutoNum type="arabicPeriod"/>
            </a:pPr>
            <a:r>
              <a:rPr lang="en-GB" sz="1400" b="1" dirty="0" err="1">
                <a:effectLst/>
                <a:latin typeface="Helvetica Neue" panose="02000503000000020004" pitchFamily="2" charset="0"/>
              </a:rPr>
              <a:t>src</a:t>
            </a:r>
            <a:r>
              <a:rPr lang="en-GB" sz="1400" b="1" dirty="0">
                <a:effectLst/>
                <a:latin typeface="Helvetica Neue" panose="02000503000000020004" pitchFamily="2" charset="0"/>
              </a:rPr>
              <a:t>/services</a:t>
            </a:r>
            <a:r>
              <a:rPr lang="en-GB" sz="1400" dirty="0">
                <a:effectLst/>
                <a:latin typeface="Helvetica Neue" panose="02000503000000020004" pitchFamily="2" charset="0"/>
              </a:rPr>
              <a:t>: This folder contains service files or modules that handle specific functionalities or external service integrations, such as API requests, authentication, storage, or analytics.</a:t>
            </a:r>
          </a:p>
          <a:p>
            <a:pPr marL="342900" indent="-342900">
              <a:buFont typeface="+mj-lt"/>
              <a:buAutoNum type="arabicPeriod"/>
            </a:pPr>
            <a:r>
              <a:rPr lang="en-GB" sz="1400" b="1" dirty="0">
                <a:effectLst/>
                <a:latin typeface="Helvetica Neue" panose="02000503000000020004" pitchFamily="2" charset="0"/>
              </a:rPr>
              <a:t>public</a:t>
            </a:r>
            <a:r>
              <a:rPr lang="en-GB" sz="1400" dirty="0">
                <a:effectLst/>
                <a:latin typeface="Helvetica Neue" panose="02000503000000020004" pitchFamily="2" charset="0"/>
              </a:rPr>
              <a:t>: This folder contains static assets and the HTML file (</a:t>
            </a:r>
            <a:r>
              <a:rPr lang="en-GB" sz="1400" b="1" dirty="0" err="1">
                <a:effectLst/>
                <a:latin typeface="Helvetica Neue" panose="02000503000000020004" pitchFamily="2" charset="0"/>
              </a:rPr>
              <a:t>index.html</a:t>
            </a:r>
            <a:r>
              <a:rPr lang="en-GB" sz="1400" dirty="0">
                <a:effectLst/>
                <a:latin typeface="Helvetica Neue" panose="02000503000000020004" pitchFamily="2" charset="0"/>
              </a:rPr>
              <a:t>) that serves as the entry point for our application.</a:t>
            </a:r>
          </a:p>
          <a:p>
            <a:pPr marL="342900" indent="-342900">
              <a:buFont typeface="+mj-lt"/>
              <a:buAutoNum type="arabicPeriod"/>
            </a:pPr>
            <a:r>
              <a:rPr lang="en-GB" sz="1400" b="1" dirty="0" err="1">
                <a:effectLst/>
                <a:latin typeface="Helvetica Neue" panose="02000503000000020004" pitchFamily="2" charset="0"/>
              </a:rPr>
              <a:t>package.json</a:t>
            </a:r>
            <a:r>
              <a:rPr lang="en-GB" sz="1400" dirty="0">
                <a:effectLst/>
                <a:latin typeface="Helvetica Neue" panose="02000503000000020004" pitchFamily="2" charset="0"/>
              </a:rPr>
              <a:t>: This file includes data about the project, as well as the list of dependencies and scripts required for building, running, and testing the application.</a:t>
            </a:r>
          </a:p>
          <a:p>
            <a:pPr marL="342900" indent="-342900">
              <a:buFont typeface="+mj-lt"/>
              <a:buAutoNum type="arabicPeriod"/>
            </a:pPr>
            <a:endParaRPr lang="en-US" sz="1400" dirty="0"/>
          </a:p>
        </p:txBody>
      </p:sp>
      <p:pic>
        <p:nvPicPr>
          <p:cNvPr id="5" name="Picture 4" descr="A screenshot of a computer&#10;&#10;Description automatically generated with medium confidence">
            <a:extLst>
              <a:ext uri="{FF2B5EF4-FFF2-40B4-BE49-F238E27FC236}">
                <a16:creationId xmlns:a16="http://schemas.microsoft.com/office/drawing/2014/main" id="{2E794082-8E56-E965-70B5-DC81091871B5}"/>
              </a:ext>
            </a:extLst>
          </p:cNvPr>
          <p:cNvPicPr>
            <a:picLocks noChangeAspect="1"/>
          </p:cNvPicPr>
          <p:nvPr/>
        </p:nvPicPr>
        <p:blipFill>
          <a:blip r:embed="rId4"/>
          <a:stretch>
            <a:fillRect/>
          </a:stretch>
        </p:blipFill>
        <p:spPr>
          <a:xfrm>
            <a:off x="6994160" y="1905000"/>
            <a:ext cx="5196810" cy="4464050"/>
          </a:xfrm>
          <a:prstGeom prst="rect">
            <a:avLst/>
          </a:prstGeom>
        </p:spPr>
      </p:pic>
      <p:pic>
        <p:nvPicPr>
          <p:cNvPr id="4" name="Ayshah's BOOKBUZZ recording.mp4">
            <a:hlinkClick r:id="" action="ppaction://media"/>
            <a:extLst>
              <a:ext uri="{FF2B5EF4-FFF2-40B4-BE49-F238E27FC236}">
                <a16:creationId xmlns:a16="http://schemas.microsoft.com/office/drawing/2014/main" id="{9A5AD408-F067-8FEA-DD29-5E8981E4D45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67977" y="559708"/>
            <a:ext cx="395059" cy="395059"/>
          </a:xfrm>
          <a:prstGeom prst="rect">
            <a:avLst/>
          </a:prstGeom>
        </p:spPr>
      </p:pic>
    </p:spTree>
    <p:extLst>
      <p:ext uri="{BB962C8B-B14F-4D97-AF65-F5344CB8AC3E}">
        <p14:creationId xmlns:p14="http://schemas.microsoft.com/office/powerpoint/2010/main" val="2738344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48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61938-6B96-C094-B5E2-E2BDC9592C8C}"/>
              </a:ext>
            </a:extLst>
          </p:cNvPr>
          <p:cNvSpPr>
            <a:spLocks noGrp="1"/>
          </p:cNvSpPr>
          <p:nvPr>
            <p:ph type="title"/>
          </p:nvPr>
        </p:nvSpPr>
        <p:spPr>
          <a:xfrm>
            <a:off x="1524000" y="762001"/>
            <a:ext cx="9144000" cy="869092"/>
          </a:xfrm>
        </p:spPr>
        <p:txBody>
          <a:bodyPr>
            <a:normAutofit/>
          </a:bodyPr>
          <a:lstStyle/>
          <a:p>
            <a:pPr algn="ctr"/>
            <a:r>
              <a:rPr lang="en-GB" sz="2600" b="0" i="0" u="none" strike="noStrike">
                <a:effectLst/>
                <a:latin typeface="Roboto" panose="02000000000000000000" pitchFamily="2" charset="0"/>
              </a:rPr>
              <a:t>What were the technologies used?</a:t>
            </a:r>
            <a:endParaRPr lang="en-US" sz="2600"/>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3C73AB-5197-ACC0-5AA6-AF0E1E22CD55}"/>
              </a:ext>
            </a:extLst>
          </p:cNvPr>
          <p:cNvGraphicFramePr>
            <a:graphicFrameLocks noGrp="1"/>
          </p:cNvGraphicFramePr>
          <p:nvPr>
            <p:ph idx="1"/>
            <p:extLst>
              <p:ext uri="{D42A27DB-BD31-4B8C-83A1-F6EECF244321}">
                <p14:modId xmlns:p14="http://schemas.microsoft.com/office/powerpoint/2010/main" val="3279145752"/>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078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43C2E-038A-A37F-B243-BC827B4A7901}"/>
              </a:ext>
            </a:extLst>
          </p:cNvPr>
          <p:cNvSpPr>
            <a:spLocks noGrp="1"/>
          </p:cNvSpPr>
          <p:nvPr>
            <p:ph type="title"/>
          </p:nvPr>
        </p:nvSpPr>
        <p:spPr>
          <a:xfrm>
            <a:off x="7029450" y="762001"/>
            <a:ext cx="4229100" cy="1141004"/>
          </a:xfrm>
        </p:spPr>
        <p:txBody>
          <a:bodyPr vert="horz" lIns="91440" tIns="45720" rIns="91440" bIns="45720" rtlCol="0" anchor="b">
            <a:normAutofit/>
          </a:bodyPr>
          <a:lstStyle/>
          <a:p>
            <a:pPr>
              <a:lnSpc>
                <a:spcPct val="110000"/>
              </a:lnSpc>
            </a:pPr>
            <a:r>
              <a:rPr lang="en-US" sz="2000" b="1" i="0" u="none" strike="noStrike" kern="1200" cap="all" spc="600" baseline="0">
                <a:solidFill>
                  <a:schemeClr val="tx1"/>
                </a:solidFill>
                <a:effectLst/>
                <a:latin typeface="+mj-lt"/>
                <a:ea typeface="+mj-ea"/>
                <a:cs typeface="+mj-cs"/>
              </a:rPr>
              <a:t>How were tasks and group roles broken down and assigned?</a:t>
            </a:r>
            <a:endParaRPr lang="en-US" sz="2000" b="1" kern="1200" cap="all" spc="600" baseline="0">
              <a:solidFill>
                <a:schemeClr val="tx1"/>
              </a:solidFill>
              <a:latin typeface="+mj-lt"/>
              <a:ea typeface="+mj-ea"/>
              <a:cs typeface="+mj-cs"/>
            </a:endParaRPr>
          </a:p>
        </p:txBody>
      </p:sp>
      <p:pic>
        <p:nvPicPr>
          <p:cNvPr id="10" name="Picture 9">
            <a:extLst>
              <a:ext uri="{FF2B5EF4-FFF2-40B4-BE49-F238E27FC236}">
                <a16:creationId xmlns:a16="http://schemas.microsoft.com/office/drawing/2014/main" id="{D760EC0E-037B-F8BB-2FEB-F0613A97A6F0}"/>
              </a:ext>
            </a:extLst>
          </p:cNvPr>
          <p:cNvPicPr>
            <a:picLocks noChangeAspect="1"/>
          </p:cNvPicPr>
          <p:nvPr/>
        </p:nvPicPr>
        <p:blipFill rotWithShape="1">
          <a:blip r:embed="rId2"/>
          <a:srcRect l="36667" r="-1" b="-1"/>
          <a:stretch/>
        </p:blipFill>
        <p:spPr>
          <a:xfrm>
            <a:off x="-1" y="10"/>
            <a:ext cx="6096001" cy="6857990"/>
          </a:xfrm>
          <a:prstGeom prst="rect">
            <a:avLst/>
          </a:prstGeom>
        </p:spPr>
      </p:pic>
      <p:sp>
        <p:nvSpPr>
          <p:cNvPr id="17" name="Rectangle 16">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5999" cy="3689633"/>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707CED-3647-C2AF-CC14-A6ED4C71134B}"/>
              </a:ext>
            </a:extLst>
          </p:cNvPr>
          <p:cNvSpPr txBox="1"/>
          <p:nvPr/>
        </p:nvSpPr>
        <p:spPr>
          <a:xfrm>
            <a:off x="7029450" y="2286000"/>
            <a:ext cx="4219149" cy="3810000"/>
          </a:xfrm>
          <a:prstGeom prst="rect">
            <a:avLst/>
          </a:prstGeom>
        </p:spPr>
        <p:txBody>
          <a:bodyPr vert="horz" lIns="91440" tIns="45720" rIns="91440" bIns="45720" rtlCol="0">
            <a:normAutofit/>
          </a:bodyPr>
          <a:lstStyle/>
          <a:p>
            <a:pPr>
              <a:lnSpc>
                <a:spcPct val="120000"/>
              </a:lnSpc>
              <a:spcAft>
                <a:spcPts val="600"/>
              </a:spcAft>
            </a:pPr>
            <a:r>
              <a:rPr lang="en-US" dirty="0"/>
              <a:t>- Slack team channel</a:t>
            </a:r>
            <a:endParaRPr lang="en-US"/>
          </a:p>
          <a:p>
            <a:pPr>
              <a:lnSpc>
                <a:spcPct val="120000"/>
              </a:lnSpc>
              <a:spcAft>
                <a:spcPts val="600"/>
              </a:spcAft>
            </a:pPr>
            <a:r>
              <a:rPr lang="en-US" dirty="0"/>
              <a:t>- Kanban board</a:t>
            </a:r>
            <a:endParaRPr lang="en-US"/>
          </a:p>
          <a:p>
            <a:pPr>
              <a:lnSpc>
                <a:spcPct val="120000"/>
              </a:lnSpc>
              <a:spcAft>
                <a:spcPts val="600"/>
              </a:spcAft>
            </a:pPr>
            <a:r>
              <a:rPr lang="en-US" dirty="0"/>
              <a:t>- Tasks assigned to each team member to execute</a:t>
            </a:r>
            <a:endParaRPr lang="en-US"/>
          </a:p>
        </p:txBody>
      </p:sp>
      <p:sp>
        <p:nvSpPr>
          <p:cNvPr id="19" name="TextBox 18">
            <a:extLst>
              <a:ext uri="{FF2B5EF4-FFF2-40B4-BE49-F238E27FC236}">
                <a16:creationId xmlns:a16="http://schemas.microsoft.com/office/drawing/2014/main" id="{73F74279-E694-CEB1-ED9A-ADBEBAEB7B7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3245771"/>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00965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F26FC-5DD0-4168-2F50-D0F2FDEACC29}"/>
              </a:ext>
            </a:extLst>
          </p:cNvPr>
          <p:cNvSpPr>
            <a:spLocks noGrp="1"/>
          </p:cNvSpPr>
          <p:nvPr>
            <p:ph type="title"/>
          </p:nvPr>
        </p:nvSpPr>
        <p:spPr>
          <a:xfrm>
            <a:off x="1524000" y="762001"/>
            <a:ext cx="9144000" cy="869092"/>
          </a:xfrm>
        </p:spPr>
        <p:txBody>
          <a:bodyPr>
            <a:normAutofit/>
          </a:bodyPr>
          <a:lstStyle/>
          <a:p>
            <a:pPr algn="ctr">
              <a:lnSpc>
                <a:spcPct val="110000"/>
              </a:lnSpc>
            </a:pPr>
            <a:r>
              <a:rPr lang="en-GB" sz="2400" b="0" i="0" u="none" strike="noStrike">
                <a:effectLst/>
                <a:latin typeface="Roboto" panose="02000000000000000000" pitchFamily="2" charset="0"/>
              </a:rPr>
              <a:t>What challenges did you encounter? </a:t>
            </a:r>
            <a:endParaRPr lang="en-US" sz="2400"/>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24DE1C8-1805-F4EE-A948-A61885E92A40}"/>
              </a:ext>
            </a:extLst>
          </p:cNvPr>
          <p:cNvGraphicFramePr>
            <a:graphicFrameLocks noGrp="1"/>
          </p:cNvGraphicFramePr>
          <p:nvPr>
            <p:ph idx="1"/>
            <p:extLst>
              <p:ext uri="{D42A27DB-BD31-4B8C-83A1-F6EECF244321}">
                <p14:modId xmlns:p14="http://schemas.microsoft.com/office/powerpoint/2010/main" val="3467084166"/>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47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552C8-3FCF-57C1-0931-6154E74DE190}"/>
              </a:ext>
            </a:extLst>
          </p:cNvPr>
          <p:cNvSpPr>
            <a:spLocks noGrp="1"/>
          </p:cNvSpPr>
          <p:nvPr>
            <p:ph type="title"/>
          </p:nvPr>
        </p:nvSpPr>
        <p:spPr>
          <a:xfrm>
            <a:off x="952500" y="812042"/>
            <a:ext cx="4264686" cy="1092958"/>
          </a:xfrm>
        </p:spPr>
        <p:txBody>
          <a:bodyPr>
            <a:normAutofit/>
          </a:bodyPr>
          <a:lstStyle/>
          <a:p>
            <a:r>
              <a:rPr lang="en-GB" sz="2600" b="0" i="0" u="none" strike="noStrike">
                <a:effectLst/>
                <a:latin typeface="Roboto" panose="02000000000000000000" pitchFamily="2" charset="0"/>
              </a:rPr>
              <a:t>What were your successes?</a:t>
            </a:r>
            <a:endParaRPr lang="en-US" sz="2600"/>
          </a:p>
        </p:txBody>
      </p:sp>
      <p:sp>
        <p:nvSpPr>
          <p:cNvPr id="11" name="Rectangle 10">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2BB4C4-8AF7-6601-8309-0A8E5A5C5B5D}"/>
              </a:ext>
            </a:extLst>
          </p:cNvPr>
          <p:cNvSpPr>
            <a:spLocks noGrp="1"/>
          </p:cNvSpPr>
          <p:nvPr>
            <p:ph idx="1"/>
          </p:nvPr>
        </p:nvSpPr>
        <p:spPr>
          <a:xfrm>
            <a:off x="952500" y="2285997"/>
            <a:ext cx="4191000" cy="3890965"/>
          </a:xfrm>
        </p:spPr>
        <p:txBody>
          <a:bodyPr>
            <a:normAutofit/>
          </a:bodyPr>
          <a:lstStyle/>
          <a:p>
            <a:r>
              <a:rPr lang="en-US" dirty="0"/>
              <a:t>We worked on something which was agreed by all team members</a:t>
            </a:r>
          </a:p>
          <a:p>
            <a:r>
              <a:rPr lang="en-US" dirty="0"/>
              <a:t>The creation of an application involving all of the skills learnt throughout the </a:t>
            </a:r>
            <a:r>
              <a:rPr lang="en-US" dirty="0" err="1"/>
              <a:t>BootCamp</a:t>
            </a:r>
            <a:endParaRPr lang="en-US" dirty="0"/>
          </a:p>
          <a:p>
            <a:r>
              <a:rPr lang="en-US" dirty="0"/>
              <a:t>Managing the GitHub repository in a correct way and learning how to clone successfully </a:t>
            </a:r>
          </a:p>
          <a:p>
            <a:r>
              <a:rPr lang="en-US" dirty="0"/>
              <a:t>The development of a presentation clear for the audience</a:t>
            </a:r>
          </a:p>
          <a:p>
            <a:endParaRPr lang="en-US" dirty="0"/>
          </a:p>
        </p:txBody>
      </p:sp>
      <p:pic>
        <p:nvPicPr>
          <p:cNvPr id="5" name="Picture 4" descr="White bulbs with a yellow one standing out">
            <a:extLst>
              <a:ext uri="{FF2B5EF4-FFF2-40B4-BE49-F238E27FC236}">
                <a16:creationId xmlns:a16="http://schemas.microsoft.com/office/drawing/2014/main" id="{CF6F6DD7-3986-7EBB-99BF-FBCDD25E7A18}"/>
              </a:ext>
            </a:extLst>
          </p:cNvPr>
          <p:cNvPicPr>
            <a:picLocks noChangeAspect="1"/>
          </p:cNvPicPr>
          <p:nvPr/>
        </p:nvPicPr>
        <p:blipFill rotWithShape="1">
          <a:blip r:embed="rId2"/>
          <a:srcRect l="12398" r="28268" b="-1"/>
          <a:stretch/>
        </p:blipFill>
        <p:spPr>
          <a:xfrm>
            <a:off x="6096000" y="10"/>
            <a:ext cx="6095999" cy="6857990"/>
          </a:xfrm>
          <a:prstGeom prst="rect">
            <a:avLst/>
          </a:prstGeom>
        </p:spPr>
      </p:pic>
    </p:spTree>
    <p:extLst>
      <p:ext uri="{BB962C8B-B14F-4D97-AF65-F5344CB8AC3E}">
        <p14:creationId xmlns:p14="http://schemas.microsoft.com/office/powerpoint/2010/main" val="275203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D51C6D-A440-71F4-45C3-86809652E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9FA5DBC-93F5-A63F-41A3-8C0F26EE5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1"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D760C3-74E3-2DDB-C446-D0E0C1D4CBEC}"/>
              </a:ext>
            </a:extLst>
          </p:cNvPr>
          <p:cNvSpPr>
            <a:spLocks noGrp="1"/>
          </p:cNvSpPr>
          <p:nvPr>
            <p:ph type="title"/>
          </p:nvPr>
        </p:nvSpPr>
        <p:spPr>
          <a:xfrm>
            <a:off x="1207828" y="2286000"/>
            <a:ext cx="3643951" cy="2286000"/>
          </a:xfrm>
        </p:spPr>
        <p:txBody>
          <a:bodyPr anchor="ctr">
            <a:normAutofit/>
          </a:bodyPr>
          <a:lstStyle/>
          <a:p>
            <a:pPr algn="ctr"/>
            <a:r>
              <a:rPr lang="en-GB" b="0" i="0" u="none" strike="noStrike">
                <a:effectLst/>
                <a:latin typeface="Roboto" panose="02000000000000000000" pitchFamily="2" charset="0"/>
              </a:rPr>
              <a:t>Showing you </a:t>
            </a:r>
            <a:r>
              <a:rPr lang="en-GB" b="0" i="0" u="none" strike="noStrike" err="1">
                <a:effectLst/>
                <a:latin typeface="Roboto" panose="02000000000000000000" pitchFamily="2" charset="0"/>
              </a:rPr>
              <a:t>bookbuzz</a:t>
            </a:r>
            <a:r>
              <a:rPr lang="en-GB" b="0" i="0" u="none" strike="noStrike">
                <a:effectLst/>
                <a:latin typeface="Roboto" panose="02000000000000000000" pitchFamily="2" charset="0"/>
              </a:rPr>
              <a:t>!</a:t>
            </a:r>
            <a:endParaRPr lang="en-US"/>
          </a:p>
        </p:txBody>
      </p:sp>
      <p:graphicFrame>
        <p:nvGraphicFramePr>
          <p:cNvPr id="5" name="Content Placeholder 2">
            <a:extLst>
              <a:ext uri="{FF2B5EF4-FFF2-40B4-BE49-F238E27FC236}">
                <a16:creationId xmlns:a16="http://schemas.microsoft.com/office/drawing/2014/main" id="{86F4EA3E-DF6A-0C73-DD1E-7199B9F248FD}"/>
              </a:ext>
            </a:extLst>
          </p:cNvPr>
          <p:cNvGraphicFramePr>
            <a:graphicFrameLocks noGrp="1"/>
          </p:cNvGraphicFramePr>
          <p:nvPr>
            <p:ph idx="1"/>
            <p:extLst>
              <p:ext uri="{D42A27DB-BD31-4B8C-83A1-F6EECF244321}">
                <p14:modId xmlns:p14="http://schemas.microsoft.com/office/powerpoint/2010/main" val="538941837"/>
              </p:ext>
            </p:extLst>
          </p:nvPr>
        </p:nvGraphicFramePr>
        <p:xfrm>
          <a:off x="7048500" y="886352"/>
          <a:ext cx="4092594" cy="5088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45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CAB48-45FF-A2F6-7FBE-C449730B0882}"/>
              </a:ext>
            </a:extLst>
          </p:cNvPr>
          <p:cNvSpPr>
            <a:spLocks noGrp="1"/>
          </p:cNvSpPr>
          <p:nvPr>
            <p:ph type="title"/>
          </p:nvPr>
        </p:nvSpPr>
        <p:spPr>
          <a:xfrm>
            <a:off x="952500" y="812042"/>
            <a:ext cx="4264686" cy="1092958"/>
          </a:xfrm>
        </p:spPr>
        <p:txBody>
          <a:bodyPr>
            <a:normAutofit/>
          </a:bodyPr>
          <a:lstStyle/>
          <a:p>
            <a:pPr>
              <a:lnSpc>
                <a:spcPct val="110000"/>
              </a:lnSpc>
              <a:buFont typeface="Arial" panose="020B0604020202020204" pitchFamily="34" charset="0"/>
              <a:buChar char="•"/>
            </a:pPr>
            <a:r>
              <a:rPr lang="en-GB" sz="2000" b="0" i="0" u="none" strike="noStrike">
                <a:effectLst/>
                <a:latin typeface="Roboto" panose="02000000000000000000" pitchFamily="2" charset="0"/>
              </a:rPr>
              <a:t>Directions for future development</a:t>
            </a:r>
          </a:p>
        </p:txBody>
      </p:sp>
      <p:sp>
        <p:nvSpPr>
          <p:cNvPr id="11" name="Rectangle 10">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5748C8-91CB-7F5A-E408-56A66D0E2D1B}"/>
              </a:ext>
            </a:extLst>
          </p:cNvPr>
          <p:cNvSpPr>
            <a:spLocks noGrp="1"/>
          </p:cNvSpPr>
          <p:nvPr>
            <p:ph idx="1"/>
          </p:nvPr>
        </p:nvSpPr>
        <p:spPr>
          <a:xfrm>
            <a:off x="952500" y="2285997"/>
            <a:ext cx="4191000" cy="3890965"/>
          </a:xfrm>
        </p:spPr>
        <p:txBody>
          <a:bodyPr>
            <a:normAutofit/>
          </a:bodyPr>
          <a:lstStyle/>
          <a:p>
            <a:r>
              <a:rPr lang="en-US" dirty="0"/>
              <a:t>Ensure that the code works in all machines after cloning</a:t>
            </a:r>
          </a:p>
          <a:p>
            <a:endParaRPr lang="en-US" dirty="0"/>
          </a:p>
        </p:txBody>
      </p:sp>
      <p:pic>
        <p:nvPicPr>
          <p:cNvPr id="5" name="Picture 4" descr="Illuminated server room panel">
            <a:extLst>
              <a:ext uri="{FF2B5EF4-FFF2-40B4-BE49-F238E27FC236}">
                <a16:creationId xmlns:a16="http://schemas.microsoft.com/office/drawing/2014/main" id="{B3DA0D51-B61C-EEF4-6EFE-70F9D3D2FAEB}"/>
              </a:ext>
            </a:extLst>
          </p:cNvPr>
          <p:cNvPicPr>
            <a:picLocks noChangeAspect="1"/>
          </p:cNvPicPr>
          <p:nvPr/>
        </p:nvPicPr>
        <p:blipFill rotWithShape="1">
          <a:blip r:embed="rId2"/>
          <a:srcRect l="16967" r="23698" b="-1"/>
          <a:stretch/>
        </p:blipFill>
        <p:spPr>
          <a:xfrm>
            <a:off x="6096000" y="10"/>
            <a:ext cx="6095999" cy="6857990"/>
          </a:xfrm>
          <a:prstGeom prst="rect">
            <a:avLst/>
          </a:prstGeom>
        </p:spPr>
      </p:pic>
    </p:spTree>
    <p:extLst>
      <p:ext uri="{BB962C8B-B14F-4D97-AF65-F5344CB8AC3E}">
        <p14:creationId xmlns:p14="http://schemas.microsoft.com/office/powerpoint/2010/main" val="3040074695"/>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146</TotalTime>
  <Words>526</Words>
  <Application>Microsoft Macintosh PowerPoint</Application>
  <PresentationFormat>Widescreen</PresentationFormat>
  <Paragraphs>41</Paragraphs>
  <Slides>9</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Helvetica Neue</vt:lpstr>
      <vt:lpstr>Roboto</vt:lpstr>
      <vt:lpstr>Trade Gothic Next Cond</vt:lpstr>
      <vt:lpstr>Trade Gothic Next Light</vt:lpstr>
      <vt:lpstr>AfterglowVTI</vt:lpstr>
      <vt:lpstr>PowerPoint Presentation</vt:lpstr>
      <vt:lpstr>User need story</vt:lpstr>
      <vt:lpstr>Code: Structure overview </vt:lpstr>
      <vt:lpstr>What were the technologies used?</vt:lpstr>
      <vt:lpstr>How were tasks and group roles broken down and assigned?</vt:lpstr>
      <vt:lpstr>What challenges did you encounter? </vt:lpstr>
      <vt:lpstr>What were your successes?</vt:lpstr>
      <vt:lpstr>Showing you bookbuzz!</vt:lpstr>
      <vt:lpstr>Directions for 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Ayshah Malik (Student)</dc:creator>
  <cp:lastModifiedBy>Antonino Gambino</cp:lastModifiedBy>
  <cp:revision>7</cp:revision>
  <dcterms:created xsi:type="dcterms:W3CDTF">2023-06-23T19:10:01Z</dcterms:created>
  <dcterms:modified xsi:type="dcterms:W3CDTF">2023-06-29T17:32:02Z</dcterms:modified>
</cp:coreProperties>
</file>