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ED3D-0425-32A8-5AD8-54064DE9D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F6FFC-F63C-C85B-FCCE-7255379EF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00990-0A43-7C92-4DF8-12AD9E14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3908-638A-0348-9EF5-0945D8E6227F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50426-660C-AA7A-F33C-71EF5EDE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ECB3C-8303-D791-13A0-DF6E817A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C715-E84B-9C4D-8F5B-96394326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2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4FB-154E-9437-C572-B16933BA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44D78-8A21-EBCA-1027-8D8454C30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9D1B8-8193-E9D6-A1F9-EF308403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3908-638A-0348-9EF5-0945D8E6227F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839E9-4F89-F97A-DF21-9C7B3272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69D91-902A-9E86-4544-5C70E38D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C715-E84B-9C4D-8F5B-96394326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4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B56CA-86D7-6B94-5BEA-55DA18A4D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AE66A-A795-55A9-8183-680B34572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30DD6-F1C5-6304-C648-E70C851C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3908-638A-0348-9EF5-0945D8E6227F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BC66E-B002-F1C2-6B64-BA63EB61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3CFBC-EB33-0A26-3096-8E650EB4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C715-E84B-9C4D-8F5B-96394326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0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5630-07B0-23B3-5614-1B9AA8AA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D9A77-C0B1-A49C-F433-49D962CF5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B0144-0FE9-C500-D83D-8B27A761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3908-638A-0348-9EF5-0945D8E6227F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BB77-4B6B-33A1-1539-06244304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4E112-E4B2-D918-5D5A-79FF6351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C715-E84B-9C4D-8F5B-96394326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7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0CF1-AB48-AD5B-FB2B-A7BB6E7F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4FB01-8680-43DA-4B2E-BC0C79A6E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FDE57-C319-2390-B2C7-EE722B79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3908-638A-0348-9EF5-0945D8E6227F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F263F-9A51-8FE3-678C-F914A595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EC69-B608-741B-06CF-43333B7C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C715-E84B-9C4D-8F5B-96394326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D8EC-3C8E-31EC-D69A-4DB262E4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0643F-CC1B-C1C3-345F-BA3DECAAD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21027-BAE6-5E93-44A5-6F5EED7CB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3942C-AE49-CCFD-F75B-220D4807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3908-638A-0348-9EF5-0945D8E6227F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58CAB-8319-1B8D-D343-B52E4C00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28011-45D4-AE3F-0A06-C79A97DE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C715-E84B-9C4D-8F5B-96394326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5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947-4699-353B-A6DA-A3C3ADDB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ED516-C04F-841A-26F4-ED594A6AE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28045-4264-6C11-9E49-6245A7407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6ED7B-FA4C-006F-F626-F19A1A2A2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E3C00-6259-02D6-A84A-2921759BB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4D9BA-F117-F022-0302-6C83570F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3908-638A-0348-9EF5-0945D8E6227F}" type="datetimeFigureOut">
              <a:rPr lang="en-US" smtClean="0"/>
              <a:t>4/14/24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438E2-4FC8-DAC3-EDA3-252CE1AE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DFBC9-B953-058F-C959-CD322F86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C715-E84B-9C4D-8F5B-96394326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AE55-1F9E-2573-9DC8-0D59F7EA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AAF39-C1E7-8AC6-D6D8-25CCD02D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3908-638A-0348-9EF5-0945D8E6227F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C4CA2-D7C8-E5EE-503B-AE3AE9B3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B8E5-A34F-580F-A4C9-2C77F29B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C715-E84B-9C4D-8F5B-96394326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90F7E-270F-F0AD-03ED-4667F43B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3908-638A-0348-9EF5-0945D8E6227F}" type="datetimeFigureOut">
              <a:rPr lang="en-US" smtClean="0"/>
              <a:t>4/14/24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EB564-CB9A-40BE-CB61-757925EE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3854E-3E2B-91F8-FE3B-330E3019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C715-E84B-9C4D-8F5B-96394326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6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CC98-FF21-A514-52C6-501FA7CA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DA14-87FF-D84F-8315-1EFE06F05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21225-C2E2-50B3-7871-28A323B1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28751-0978-30F7-1F49-B0F7F242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3908-638A-0348-9EF5-0945D8E6227F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07781-73FE-552D-C2E3-19BCE410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2F4A1-2A30-7F20-320C-259A5C1F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C715-E84B-9C4D-8F5B-96394326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4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849D-BDA9-F193-9012-DF0486AC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AB421-971C-6948-9F40-7DD999E19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BD13B-27E2-0674-F032-56502DEA7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3700F-FB74-EF51-13E1-8B4BAC0E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3908-638A-0348-9EF5-0945D8E6227F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BE5C4-A45E-80DC-7251-343D98CB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48AE-D14E-F6A7-18ED-1E5A5BA5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C715-E84B-9C4D-8F5B-96394326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5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4D36C0-72C3-2FCD-271D-FA10E41E5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C21F5-4350-610F-AEAE-7AA6C5346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C4D1F-4446-655B-5FD0-74FAA2344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A63908-638A-0348-9EF5-0945D8E6227F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8CC29-6AE6-AA83-B90D-9DE2AD780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F4A63-741B-F4CD-50EE-28AD05C6B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23C715-E84B-9C4D-8F5B-96394326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9558-1A14-F719-8F29-6F03E8F10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Ayshah Malik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4BFC8-A248-23D0-FFE3-FC1EBD7F99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CS3ECS Uploads</a:t>
            </a:r>
          </a:p>
        </p:txBody>
      </p:sp>
    </p:spTree>
    <p:extLst>
      <p:ext uri="{BB962C8B-B14F-4D97-AF65-F5344CB8AC3E}">
        <p14:creationId xmlns:p14="http://schemas.microsoft.com/office/powerpoint/2010/main" val="222262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05F4-2D25-B915-2E18-F02B8ADA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Table 2: </a:t>
            </a:r>
            <a:r>
              <a:rPr lang="en-GB" sz="1800" u="sng" dirty="0"/>
              <a:t>INTEGRATION OF AI AND DEVOPS IN HEALTHCARE </a:t>
            </a:r>
            <a:endParaRPr lang="en-US" sz="1800" u="sng" dirty="0"/>
          </a:p>
        </p:txBody>
      </p:sp>
      <p:pic>
        <p:nvPicPr>
          <p:cNvPr id="29" name="Content Placeholder 28" descr="A table of text on a white background&#10;&#10;Description automatically generated">
            <a:extLst>
              <a:ext uri="{FF2B5EF4-FFF2-40B4-BE49-F238E27FC236}">
                <a16:creationId xmlns:a16="http://schemas.microsoft.com/office/drawing/2014/main" id="{9152960B-12F3-9AE7-03D7-3AB9BC71E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646" y="1825625"/>
            <a:ext cx="9902708" cy="4351338"/>
          </a:xfrm>
        </p:spPr>
      </p:pic>
    </p:spTree>
    <p:extLst>
      <p:ext uri="{BB962C8B-B14F-4D97-AF65-F5344CB8AC3E}">
        <p14:creationId xmlns:p14="http://schemas.microsoft.com/office/powerpoint/2010/main" val="356187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EF0A-D63E-4CD4-772C-DAB4C8DF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Table 4: AI POWERED HEALTHCARE RECOMMENDATIONS AND FUTURE WORK</a:t>
            </a:r>
          </a:p>
        </p:txBody>
      </p:sp>
      <p:pic>
        <p:nvPicPr>
          <p:cNvPr id="5" name="Content Placeholder 4" descr="A table of medical information&#10;&#10;Description automatically generated">
            <a:extLst>
              <a:ext uri="{FF2B5EF4-FFF2-40B4-BE49-F238E27FC236}">
                <a16:creationId xmlns:a16="http://schemas.microsoft.com/office/drawing/2014/main" id="{8FC679E1-2D00-6AF7-EE5A-23C0045DD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9340"/>
            <a:ext cx="10515600" cy="3563907"/>
          </a:xfrm>
        </p:spPr>
      </p:pic>
    </p:spTree>
    <p:extLst>
      <p:ext uri="{BB962C8B-B14F-4D97-AF65-F5344CB8AC3E}">
        <p14:creationId xmlns:p14="http://schemas.microsoft.com/office/powerpoint/2010/main" val="1253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BB59-9F5F-91F5-A6BD-98B4DEF7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Table 5: ADDRESSING AI CONS</a:t>
            </a:r>
          </a:p>
        </p:txBody>
      </p:sp>
      <p:pic>
        <p:nvPicPr>
          <p:cNvPr id="5" name="Content Placeholder 4" descr="A table of informational text&#10;&#10;Description automatically generated">
            <a:extLst>
              <a:ext uri="{FF2B5EF4-FFF2-40B4-BE49-F238E27FC236}">
                <a16:creationId xmlns:a16="http://schemas.microsoft.com/office/drawing/2014/main" id="{F1F5F009-7952-B62D-0509-05B84F87A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7490" y="1401895"/>
            <a:ext cx="5287628" cy="5311095"/>
          </a:xfrm>
        </p:spPr>
      </p:pic>
    </p:spTree>
    <p:extLst>
      <p:ext uri="{BB962C8B-B14F-4D97-AF65-F5344CB8AC3E}">
        <p14:creationId xmlns:p14="http://schemas.microsoft.com/office/powerpoint/2010/main" val="409037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2EA5-75D5-405C-C64B-903EFAD5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Table 6: BENEFITS OF AI</a:t>
            </a:r>
          </a:p>
        </p:txBody>
      </p:sp>
      <p:pic>
        <p:nvPicPr>
          <p:cNvPr id="7" name="Content Placeholder 6" descr="A table of informational data&#10;&#10;Description automatically generated with medium confidence">
            <a:extLst>
              <a:ext uri="{FF2B5EF4-FFF2-40B4-BE49-F238E27FC236}">
                <a16:creationId xmlns:a16="http://schemas.microsoft.com/office/drawing/2014/main" id="{B6341631-D99D-3FE5-0D31-DE3B12A82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3119" y="1825625"/>
            <a:ext cx="6485762" cy="4351338"/>
          </a:xfrm>
        </p:spPr>
      </p:pic>
    </p:spTree>
    <p:extLst>
      <p:ext uri="{BB962C8B-B14F-4D97-AF65-F5344CB8AC3E}">
        <p14:creationId xmlns:p14="http://schemas.microsoft.com/office/powerpoint/2010/main" val="127501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398E-2B35-8852-CEDD-D0969799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FIG1 HEALTHCARE WORKFLOW WITH(OUT) AI</a:t>
            </a:r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519FAECE-67AC-3A3E-B34D-288A77E41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6558" y="204020"/>
            <a:ext cx="4615332" cy="6449959"/>
          </a:xfrm>
        </p:spPr>
      </p:pic>
    </p:spTree>
    <p:extLst>
      <p:ext uri="{BB962C8B-B14F-4D97-AF65-F5344CB8AC3E}">
        <p14:creationId xmlns:p14="http://schemas.microsoft.com/office/powerpoint/2010/main" val="399278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85BA-F4CD-9E87-88F4-21A4FD02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FIG5. 9 AI SURVEILLANCE COMPANIES AND THEIR BENEFITS</a:t>
            </a:r>
          </a:p>
        </p:txBody>
      </p:sp>
      <p:pic>
        <p:nvPicPr>
          <p:cNvPr id="5" name="Content Placeholder 4" descr="A diagram of a company offering ai surveillance&#10;&#10;Description automatically generated">
            <a:extLst>
              <a:ext uri="{FF2B5EF4-FFF2-40B4-BE49-F238E27FC236}">
                <a16:creationId xmlns:a16="http://schemas.microsoft.com/office/drawing/2014/main" id="{403832CB-28A1-9A04-E10D-C2FE7CB0E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57552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C532-69CB-5B0F-C15D-D43BB737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FIG7 VIRTUAL ASSISTANTS AND CHATBOTS IN HEALTHCARE</a:t>
            </a:r>
          </a:p>
        </p:txBody>
      </p:sp>
      <p:pic>
        <p:nvPicPr>
          <p:cNvPr id="5" name="Content Placeholder 4" descr="A screenshot of a chart&#10;&#10;Description automatically generated">
            <a:extLst>
              <a:ext uri="{FF2B5EF4-FFF2-40B4-BE49-F238E27FC236}">
                <a16:creationId xmlns:a16="http://schemas.microsoft.com/office/drawing/2014/main" id="{317EB8D3-A562-7A53-8C74-13578C630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114" y="1365511"/>
            <a:ext cx="8444059" cy="5492489"/>
          </a:xfrm>
        </p:spPr>
      </p:pic>
    </p:spTree>
    <p:extLst>
      <p:ext uri="{BB962C8B-B14F-4D97-AF65-F5344CB8AC3E}">
        <p14:creationId xmlns:p14="http://schemas.microsoft.com/office/powerpoint/2010/main" val="73938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58FE-9E6D-3E55-ADE7-3BED5B11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FIG9 ETHICAL GOVERNANCE FRAMEWORK FOR AI INTEGRATION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E5A1EB1B-5A45-046B-4CF7-583E33BB5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432" y="1213005"/>
            <a:ext cx="7296063" cy="5644995"/>
          </a:xfrm>
        </p:spPr>
      </p:pic>
    </p:spTree>
    <p:extLst>
      <p:ext uri="{BB962C8B-B14F-4D97-AF65-F5344CB8AC3E}">
        <p14:creationId xmlns:p14="http://schemas.microsoft.com/office/powerpoint/2010/main" val="162380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67</Words>
  <Application>Microsoft Macintosh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Ayshah Malik</vt:lpstr>
      <vt:lpstr>Table 2: INTEGRATION OF AI AND DEVOPS IN HEALTHCARE </vt:lpstr>
      <vt:lpstr>Table 4: AI POWERED HEALTHCARE RECOMMENDATIONS AND FUTURE WORK</vt:lpstr>
      <vt:lpstr>Table 5: ADDRESSING AI CONS</vt:lpstr>
      <vt:lpstr>Table 6: BENEFITS OF AI</vt:lpstr>
      <vt:lpstr>FIG1 HEALTHCARE WORKFLOW WITH(OUT) AI</vt:lpstr>
      <vt:lpstr>FIG5. 9 AI SURVEILLANCE COMPANIES AND THEIR BENEFITS</vt:lpstr>
      <vt:lpstr>FIG7 VIRTUAL ASSISTANTS AND CHATBOTS IN HEALTHCARE</vt:lpstr>
      <vt:lpstr>FIG9 ETHICAL GOVERNANCE FRAMEWORK FOR AI INTEGRATION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Ayshah Malik</dc:title>
  <dc:creator>Ayshah Malik (Student)</dc:creator>
  <cp:lastModifiedBy>Ayshah Malik (Student)</cp:lastModifiedBy>
  <cp:revision>1</cp:revision>
  <dcterms:created xsi:type="dcterms:W3CDTF">2024-04-14T12:59:51Z</dcterms:created>
  <dcterms:modified xsi:type="dcterms:W3CDTF">2024-04-14T13:06:53Z</dcterms:modified>
</cp:coreProperties>
</file>