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73E9-859E-AE70-86CC-B3ACA8290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BEC2C-D70C-7A85-1562-7036F1E64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E0E5-2FF2-0A5B-D054-6756CD10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78-E703-4ED2-8BC7-6D903F8D941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EE33C-A930-CB90-3EB6-599DC917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CA4E6-69A6-DB81-E83E-5E19137C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1C4E-C2FC-4FC3-81AB-6A30055B1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9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A240-F2CE-EC25-BD01-7859C1F1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9B8B9-005F-76BF-3D4A-D8F154728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EADFB-27D8-7AC5-5E69-44F8E274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78-E703-4ED2-8BC7-6D903F8D941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A163E-B735-0C80-2524-E469AE2C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E1A6-900E-67E4-9968-E1252652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1C4E-C2FC-4FC3-81AB-6A30055B1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7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00B0C-0B39-F384-281B-AFFBAF4C1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2B364-4D09-74AF-D413-10E2E87F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5D1B9-F7CF-3D6E-0C4B-950FD217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78-E703-4ED2-8BC7-6D903F8D941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ECEF-04D5-03B0-541B-5BB0E26D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761CC-DBF8-3041-E920-E8D58068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1C4E-C2FC-4FC3-81AB-6A30055B1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647F-45C7-0EB5-8C16-44EAB6F5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1F342-2C85-5226-BF04-38685916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C9CB2-BBD1-E22D-8397-756789D4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78-E703-4ED2-8BC7-6D903F8D941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7C66E-CAA2-47F0-CF96-A62C59F7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D5247-4359-983F-87E9-E5144AD6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1C4E-C2FC-4FC3-81AB-6A30055B1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3582-F372-9B0F-A1AB-1B5D5813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94E9A-5BF0-6D3F-E662-0B938F06F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20FAC-08F6-6B78-98EC-F66AECAB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78-E703-4ED2-8BC7-6D903F8D941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0ABD9-EA9B-0290-E851-49252DE2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B230-BF55-97FB-586E-80D06B3A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1C4E-C2FC-4FC3-81AB-6A30055B1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4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5C52-61B8-427D-EB11-CCF53A66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D72A-C744-A60C-7874-32B5E68A7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2A512-1717-BD3E-1740-88F161807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E0089-7508-6392-2D80-9F7C287A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78-E703-4ED2-8BC7-6D903F8D941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FD385-1B14-E597-0E87-6C30D9DE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6C227-37BE-DF6F-4FF5-CDE25324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1C4E-C2FC-4FC3-81AB-6A30055B1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5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A802-8F44-B91F-AE15-71AC19CB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FF54F-C3F6-BE6D-F53D-74B44634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7AF72-FE75-D62A-CD77-71A66B150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FE86D-2998-AE0F-F652-FC736FC4E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5C777-6233-0AC4-2CCD-27D2904B0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2620E-F4AC-AB8E-CF00-A3CCE804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78-E703-4ED2-8BC7-6D903F8D941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51F5A-74DE-0ABB-F6DB-AB249ABD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EEA65-BBE4-BBA7-B7A0-0C75FC2F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1C4E-C2FC-4FC3-81AB-6A30055B1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4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0E5B-81B2-ECDE-7994-FCBC0E14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B89EC-968B-FB18-AC88-2E3F91B2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78-E703-4ED2-8BC7-6D903F8D941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BFE8-ED44-0E63-2DBA-1CDF5E41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04E19-DF20-A9B8-6F62-F5578AA1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1C4E-C2FC-4FC3-81AB-6A30055B1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65CA1-0281-98B5-E860-C0463F7F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78-E703-4ED2-8BC7-6D903F8D941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9983A-BA85-8CD5-0330-4B21D2AD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0B787-91D6-151B-890F-8A5ADF01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1C4E-C2FC-4FC3-81AB-6A30055B1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8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42BD6-2BCF-12BC-9076-C3A20A73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9811A-6028-D5C4-0FAB-6AF1B6890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B6B1C-1E90-A70A-E2E4-A5B92C82A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FB625-94C6-2B6F-D508-9DF66B4F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78-E703-4ED2-8BC7-6D903F8D941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8F2B1-1126-33FF-E046-9A5F9F44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F50FF-5F41-C81E-961F-B09B9C0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1C4E-C2FC-4FC3-81AB-6A30055B1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C392-1D52-CA3C-178D-E53B29869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FF557-7990-7346-C685-7B5597CD0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A2426-65BA-B6B0-DC64-73044B35E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2B927-A221-51E9-6C85-3905CCD6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78-E703-4ED2-8BC7-6D903F8D941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62534-2B7F-6681-1CE8-A9C75573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7F4E2-182A-C611-FF24-98EDD0DB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1C4E-C2FC-4FC3-81AB-6A30055B1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48B2A-1339-42B6-0C67-E298C960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0211-B038-8A78-6DAB-7E79B3D25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11984-883D-01A1-6893-4C335B86B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3878-E703-4ED2-8BC7-6D903F8D941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7036C-DC76-1C40-7606-D7BD6B83D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2A4C-76D6-7343-B365-012546FBA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B1C4E-C2FC-4FC3-81AB-6A30055B1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A603-9B39-DB6B-A86A-C00D20B5C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SQL: </a:t>
            </a:r>
            <a:r>
              <a:rPr lang="en-US" b="1" dirty="0" err="1">
                <a:latin typeface="Century Gothic" panose="020B0502020202020204" pitchFamily="34" charset="0"/>
              </a:rPr>
              <a:t>Fasso</a:t>
            </a:r>
            <a:r>
              <a:rPr lang="en-US" b="1" dirty="0">
                <a:latin typeface="Century Gothic" panose="020B0502020202020204" pitchFamily="34" charset="0"/>
              </a:rPr>
              <a:t> Online Delivery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FB2B4-CADE-0E24-6131-6CE5A1875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Basic to Advance </a:t>
            </a:r>
          </a:p>
        </p:txBody>
      </p:sp>
    </p:spTree>
    <p:extLst>
      <p:ext uri="{BB962C8B-B14F-4D97-AF65-F5344CB8AC3E}">
        <p14:creationId xmlns:p14="http://schemas.microsoft.com/office/powerpoint/2010/main" val="900619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E7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03B7F-3261-ED55-3C93-4333BAED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the average distance travelled for each customer</a:t>
            </a:r>
          </a:p>
        </p:txBody>
      </p: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7A4C00D7-6D22-4F14-CA25-41CA46A13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398" y="970671"/>
            <a:ext cx="8214722" cy="52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7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E228F-BF64-6181-FC3B-DA7550CC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was the difference between  shortest and longest delivery times for all orders?</a:t>
            </a:r>
          </a:p>
        </p:txBody>
      </p: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09F3BE9A-EEDD-DADD-DCFB-17DEC089E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1" y="961812"/>
            <a:ext cx="624175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1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02950-4812-BCC0-5F0F-68062E6A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was the average speed for each driver for each delivery and do you notice any trend for these values?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9D6D8BE-5248-DCD9-08ED-D260EB3FE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963" y="963506"/>
            <a:ext cx="6135566" cy="54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0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FDE40-1959-EBDB-62E2-FFF07C74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calculate the </a:t>
            </a:r>
            <a:r>
              <a:rPr lang="en-US" sz="1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successfull</a:t>
            </a:r>
            <a:r>
              <a:rPr lang="en-US" sz="1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delivery %age for each driver</a:t>
            </a:r>
            <a:b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BEDFF14-1299-A33B-010D-35BB215BF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67359"/>
            <a:ext cx="7188199" cy="371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3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216A-2AF7-C950-0EC1-9C98F9DD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Tables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8091-DD5D-78E3-97FA-3DD2FE89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</a:rPr>
              <a:t>select* from customer1</a:t>
            </a:r>
          </a:p>
          <a:p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</a:rPr>
              <a:t>select* from driver</a:t>
            </a:r>
          </a:p>
          <a:p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</a:rPr>
              <a:t>select* from </a:t>
            </a:r>
            <a:r>
              <a:rPr lang="en-US" sz="3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driver_order</a:t>
            </a:r>
            <a:endParaRPr lang="en-US" sz="3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</a:rPr>
              <a:t>select* from ingredients</a:t>
            </a:r>
          </a:p>
          <a:p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</a:rPr>
              <a:t>select* from </a:t>
            </a:r>
            <a:r>
              <a:rPr lang="en-US" sz="3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rolls_recipes</a:t>
            </a:r>
            <a:endParaRPr lang="en-US" sz="3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</a:rPr>
              <a:t>select* from rolls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3A68-F0F5-4AF5-E5E8-F023EEB8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i="0" dirty="0">
                <a:solidFill>
                  <a:srgbClr val="002060"/>
                </a:solidFill>
                <a:effectLst/>
                <a:latin typeface="Century Gothic" panose="020B0502020202020204" pitchFamily="34" charset="0"/>
              </a:rPr>
              <a:t>Optimize and enhance the </a:t>
            </a:r>
            <a:r>
              <a:rPr lang="en-US" sz="4800" b="1" i="0" dirty="0" err="1">
                <a:solidFill>
                  <a:srgbClr val="002060"/>
                </a:solidFill>
                <a:effectLst/>
                <a:latin typeface="Century Gothic" panose="020B0502020202020204" pitchFamily="34" charset="0"/>
              </a:rPr>
              <a:t>Fasoo</a:t>
            </a:r>
            <a:r>
              <a:rPr lang="en-US" sz="4800" b="1" i="0" dirty="0">
                <a:solidFill>
                  <a:srgbClr val="002060"/>
                </a:solidFill>
                <a:effectLst/>
                <a:latin typeface="Century Gothic" panose="020B0502020202020204" pitchFamily="34" charset="0"/>
              </a:rPr>
              <a:t> online delivery system</a:t>
            </a:r>
            <a:endParaRPr lang="en-US" sz="4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96EF-D822-A151-8CE8-ED6C5B78B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rgbClr val="002060"/>
                </a:solidFill>
                <a:effectLst/>
                <a:latin typeface="Century Gothic" panose="020B0502020202020204" pitchFamily="34" charset="0"/>
              </a:rPr>
              <a:t>Key Focus Areas for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2060"/>
                </a:solidFill>
                <a:effectLst/>
                <a:latin typeface="Century Gothic" panose="020B0502020202020204" pitchFamily="34" charset="0"/>
              </a:rPr>
              <a:t>Order statistics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2060"/>
                </a:solidFill>
                <a:effectLst/>
                <a:latin typeface="Century Gothic" panose="020B0502020202020204" pitchFamily="34" charset="0"/>
              </a:rPr>
              <a:t>Customer preferences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2060"/>
                </a:solidFill>
                <a:effectLst/>
                <a:latin typeface="Century Gothic" panose="020B0502020202020204" pitchFamily="34" charset="0"/>
              </a:rPr>
              <a:t>Driver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2060"/>
                </a:solidFill>
                <a:effectLst/>
                <a:latin typeface="Century Gothic" panose="020B0502020202020204" pitchFamily="34" charset="0"/>
              </a:rPr>
              <a:t>Delivery efficiency</a:t>
            </a:r>
          </a:p>
          <a:p>
            <a:pPr marL="0" indent="0">
              <a:buNone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2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BD585-FCC2-8EBF-442F-11C5046C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the maximum number of rolls delivered in a single order</a:t>
            </a:r>
          </a:p>
        </p:txBody>
      </p: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2B454DF-2F1E-2A16-9897-639A43CA6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30256"/>
            <a:ext cx="7188199" cy="35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8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2C2B3-7405-F693-6958-F62A2F55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each customer, how many delivered rolls had </a:t>
            </a:r>
            <a:r>
              <a:rPr lang="en-US" sz="1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atleast</a:t>
            </a:r>
            <a:r>
              <a:rPr lang="en-US" sz="1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1 change and how many had no changes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BF9D777-6478-AA8E-0E5D-84C7EB804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14610"/>
            <a:ext cx="7188199" cy="40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6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CFA0-8134-AE0F-E0BA-6EAF5F81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many rolls were delivered that had both exclusion and extras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4FB3EDC-34D1-B589-4AE2-DB1ABC4B3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008" y="961812"/>
            <a:ext cx="6903382" cy="4930987"/>
          </a:xfrm>
          <a:prstGeom prst="rect">
            <a:avLst/>
          </a:prstGeom>
          <a:effectLst>
            <a:outerShdw blurRad="50800" dist="38100" dir="5400000" algn="t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84811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E67A5-8CA8-768C-451C-11525C2F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was the total no of rolls ordered for each hour of the day</a:t>
            </a:r>
            <a:b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03CE7F4-D1BB-4A5B-8E96-915177640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Content Placeholder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61E4EB84-DDE1-D486-C7D9-5BBF1E6B2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1" y="643467"/>
            <a:ext cx="10735058" cy="31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4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C5B96-6B2B-2651-EEB9-DE59F18D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was average time in minutes it took for each driver to </a:t>
            </a:r>
            <a:r>
              <a:rPr lang="en-US" sz="1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arive</a:t>
            </a:r>
            <a:r>
              <a:rPr lang="en-US" sz="1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at </a:t>
            </a:r>
            <a:r>
              <a:rPr lang="en-US" sz="1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fasoos</a:t>
            </a:r>
            <a:r>
              <a:rPr lang="en-US" sz="1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HQ to pickup the order</a:t>
            </a:r>
          </a:p>
        </p:txBody>
      </p:sp>
      <p:pic>
        <p:nvPicPr>
          <p:cNvPr id="5" name="Content Placeholder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D5E6FD7-D75B-FBD3-3B23-44ED66995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16934"/>
            <a:ext cx="7188199" cy="442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6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256F3-741A-4983-08A5-678B7161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any relationship between no of rolls  and </a:t>
            </a:r>
            <a:r>
              <a:rPr lang="en-US" sz="1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en-US" sz="1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how long the order takes to prepare?</a:t>
            </a:r>
            <a:br>
              <a:rPr lang="en-US" sz="1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FE22605-7A5E-CB43-DB8F-C11A65F9A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101" y="961812"/>
            <a:ext cx="701919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4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210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Consolas</vt:lpstr>
      <vt:lpstr>Office Theme</vt:lpstr>
      <vt:lpstr>SQL: Fasso Online Delivery Project</vt:lpstr>
      <vt:lpstr>Tables Used</vt:lpstr>
      <vt:lpstr>Optimize and enhance the Fasoo online delivery system</vt:lpstr>
      <vt:lpstr>what is the maximum number of rolls delivered in a single order</vt:lpstr>
      <vt:lpstr>for each customer, how many delivered rolls had atleast 1 change and how many had no changes</vt:lpstr>
      <vt:lpstr>how many rolls were delivered that had both exclusion and extras </vt:lpstr>
      <vt:lpstr>what was the total no of rolls ordered for each hour of the day </vt:lpstr>
      <vt:lpstr>what was average time in minutes it took for each driver to arive at fasoos HQ to pickup the order</vt:lpstr>
      <vt:lpstr>is there any relationship between no of rolls  and and how long the order takes to prepare? </vt:lpstr>
      <vt:lpstr>what is the average distance travelled for each customer</vt:lpstr>
      <vt:lpstr>what was the difference between  shortest and longest delivery times for all orders?</vt:lpstr>
      <vt:lpstr>what was the average speed for each driver for each delivery and do you notice any trend for these values?</vt:lpstr>
      <vt:lpstr>calculate the successfull delivery %age for each driver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Fasso Online Delivery Project</dc:title>
  <dc:creator>Ashmal Hashmi</dc:creator>
  <cp:lastModifiedBy>Ashmal Hashmi</cp:lastModifiedBy>
  <cp:revision>4</cp:revision>
  <dcterms:created xsi:type="dcterms:W3CDTF">2024-01-20T09:36:58Z</dcterms:created>
  <dcterms:modified xsi:type="dcterms:W3CDTF">2024-01-20T10:40:57Z</dcterms:modified>
</cp:coreProperties>
</file>