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8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99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19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4764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54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06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88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20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0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3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15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55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38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60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6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10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502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tutorials/keras/basic_classifica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err="1">
                <a:cs typeface="Calibri Light"/>
              </a:rPr>
              <a:t>Clasificador</a:t>
            </a:r>
            <a:r>
              <a:rPr lang="en-US" dirty="0">
                <a:cs typeface="Calibri Light"/>
              </a:rPr>
              <a:t> de Ropa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08D9D-E1DA-4DEC-A76B-6B424B5AB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98D2-8EA8-4778-8400-979BB893D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Es un API de alto </a:t>
            </a:r>
            <a:r>
              <a:rPr lang="en-US" dirty="0" err="1"/>
              <a:t>nivel</a:t>
            </a:r>
            <a:r>
              <a:rPr lang="en-US" dirty="0"/>
              <a:t> que </a:t>
            </a:r>
            <a:r>
              <a:rPr lang="en-US" dirty="0" err="1"/>
              <a:t>sirve</a:t>
            </a:r>
            <a:r>
              <a:rPr lang="en-US" dirty="0"/>
              <a:t> para </a:t>
            </a:r>
            <a:r>
              <a:rPr lang="en-US" dirty="0" err="1"/>
              <a:t>construir</a:t>
            </a:r>
            <a:r>
              <a:rPr lang="en-US" dirty="0"/>
              <a:t> y </a:t>
            </a:r>
            <a:r>
              <a:rPr lang="en-US" dirty="0" err="1"/>
              <a:t>entrenar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de Deep Learning</a:t>
            </a:r>
          </a:p>
          <a:p>
            <a:pPr lvl="1"/>
            <a:r>
              <a:rPr lang="en-US" dirty="0" err="1"/>
              <a:t>Amigable</a:t>
            </a:r>
            <a:r>
              <a:rPr lang="en-US" dirty="0"/>
              <a:t> para el </a:t>
            </a:r>
            <a:r>
              <a:rPr lang="en-US" dirty="0" err="1"/>
              <a:t>usuario</a:t>
            </a:r>
          </a:p>
          <a:p>
            <a:pPr lvl="1"/>
            <a:r>
              <a:rPr lang="en-US" dirty="0"/>
              <a:t>Modular</a:t>
            </a:r>
          </a:p>
          <a:p>
            <a:pPr lvl="1"/>
            <a:r>
              <a:rPr lang="en-US" dirty="0" err="1"/>
              <a:t>Facil</a:t>
            </a:r>
            <a:r>
              <a:rPr lang="en-US" dirty="0"/>
              <a:t> de extender</a:t>
            </a:r>
          </a:p>
        </p:txBody>
      </p:sp>
    </p:spTree>
    <p:extLst>
      <p:ext uri="{BB962C8B-B14F-4D97-AF65-F5344CB8AC3E}">
        <p14:creationId xmlns:p14="http://schemas.microsoft.com/office/powerpoint/2010/main" val="22534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73143-5C95-451B-9D85-AF7B8593B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17E0C84-92C2-4FCB-AE16-50F66CE0F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3876" y="2232090"/>
            <a:ext cx="8962845" cy="383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663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9AD0C-1081-4863-B81E-C0EAC8394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Fashion MNIST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1077B-87C9-4600-A057-53186115D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60000 </a:t>
            </a:r>
            <a:r>
              <a:rPr lang="en-US" dirty="0" err="1"/>
              <a:t>imagenes</a:t>
            </a:r>
            <a:r>
              <a:rPr lang="en-US" dirty="0"/>
              <a:t> para </a:t>
            </a:r>
            <a:r>
              <a:rPr lang="en-US" dirty="0" err="1"/>
              <a:t>entenar</a:t>
            </a:r>
          </a:p>
          <a:p>
            <a:r>
              <a:rPr lang="en-US" dirty="0"/>
              <a:t>10000 </a:t>
            </a:r>
            <a:r>
              <a:rPr lang="en-US" dirty="0" err="1"/>
              <a:t>imagenes</a:t>
            </a:r>
            <a:r>
              <a:rPr lang="en-US" dirty="0"/>
              <a:t> para </a:t>
            </a:r>
            <a:r>
              <a:rPr lang="en-US" dirty="0" err="1"/>
              <a:t>evaluar</a:t>
            </a:r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B33FA98-1AEA-4A8C-B680-4D812E6DE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683" y="864079"/>
            <a:ext cx="3907766" cy="3922143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773A1B38-5849-4C2F-B6EF-F557DAF8F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042" y="5185488"/>
            <a:ext cx="9744974" cy="118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916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1AAB-A238-44E1-BFF6-D3C373BBF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Etiquetar</a:t>
            </a:r>
            <a:r>
              <a:rPr lang="en-US" dirty="0"/>
              <a:t> y </a:t>
            </a:r>
            <a:r>
              <a:rPr lang="en-US" dirty="0" err="1"/>
              <a:t>preprocesar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564ECF9-3A5C-421E-A716-BE915E897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5969" y="1981744"/>
            <a:ext cx="9456886" cy="1059791"/>
          </a:xfrm>
          <a:prstGeom prst="rect">
            <a:avLst/>
          </a:prstGeom>
        </p:spPr>
      </p:pic>
      <p:pic>
        <p:nvPicPr>
          <p:cNvPr id="6" name="Picture 6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EF3C18D6-3EBF-40D0-987B-A4F3E8B02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891" y="4009509"/>
            <a:ext cx="5043577" cy="1196869"/>
          </a:xfrm>
          <a:prstGeom prst="rect">
            <a:avLst/>
          </a:prstGeom>
        </p:spPr>
      </p:pic>
      <p:pic>
        <p:nvPicPr>
          <p:cNvPr id="8" name="Picture 8" descr="A picture containing electronics, display&#10;&#10;Description generated with high confidence">
            <a:extLst>
              <a:ext uri="{FF2B5EF4-FFF2-40B4-BE49-F238E27FC236}">
                <a16:creationId xmlns:a16="http://schemas.microsoft.com/office/drawing/2014/main" id="{AEBB8EDB-FE61-45E7-AB82-9DBE462DC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6664" y="3302159"/>
            <a:ext cx="3418935" cy="282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679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85F03-8A2A-42E2-A0D2-B854E2249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Creando</a:t>
            </a:r>
            <a:r>
              <a:rPr lang="en-US" dirty="0"/>
              <a:t> el </a:t>
            </a:r>
            <a:r>
              <a:rPr lang="en-US" dirty="0" err="1"/>
              <a:t>modelo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60F48DF-4365-477F-ACB1-BB42B8F66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3787" y="4052623"/>
            <a:ext cx="7044007" cy="1245618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2B0C4AA-9180-4421-A4E0-CCAD77154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419" y="2140788"/>
            <a:ext cx="7056407" cy="171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872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E3D73-935E-44DE-867C-72EB50E9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Entrenando</a:t>
            </a:r>
            <a:r>
              <a:rPr lang="en-US" dirty="0"/>
              <a:t> el </a:t>
            </a:r>
            <a:r>
              <a:rPr lang="en-US" dirty="0" err="1"/>
              <a:t>Modelo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5F0F39E-F38A-47B5-A365-F34FEDB74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0782" y="2417738"/>
            <a:ext cx="9520506" cy="142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156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3B7AF-DB32-4236-8B07-F968D4165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Probando</a:t>
            </a:r>
            <a:r>
              <a:rPr lang="en-US" dirty="0"/>
              <a:t> el </a:t>
            </a:r>
            <a:r>
              <a:rPr lang="en-US" dirty="0" err="1"/>
              <a:t>Modelo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D632BB2-B5DF-48AC-A176-7CCA64261C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213" y="3021316"/>
            <a:ext cx="4591949" cy="662796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9300CD8-3350-4715-B567-A71080704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608" y="1370355"/>
            <a:ext cx="6251275" cy="502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304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5EB6C-0C63-4008-870A-0D29818FC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Bibliografia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3E37C-BC7C-4903-B10C-A248F0A18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hlinkClick r:id="rId2"/>
              </a:rPr>
              <a:t>https://www.tensorflow.org/tutorials/keras/basic_classification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859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Ion</vt:lpstr>
      <vt:lpstr>Clasificador de Ropa</vt:lpstr>
      <vt:lpstr>Keras</vt:lpstr>
      <vt:lpstr>Import</vt:lpstr>
      <vt:lpstr>Fashion MNIST</vt:lpstr>
      <vt:lpstr>Etiquetar y preprocesar</vt:lpstr>
      <vt:lpstr>Creando el modelo</vt:lpstr>
      <vt:lpstr>Entrenando el Modelo</vt:lpstr>
      <vt:lpstr>Probando el Modelo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147</cp:revision>
  <dcterms:created xsi:type="dcterms:W3CDTF">2013-07-15T20:26:40Z</dcterms:created>
  <dcterms:modified xsi:type="dcterms:W3CDTF">2019-04-11T13:42:53Z</dcterms:modified>
</cp:coreProperties>
</file>