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8B74-C5D7-1A91-23C4-5991125B7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950A2-8719-DFA0-72C6-E6EA0035D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D77F-5A81-CA6C-6B62-932987F4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2075-D706-6939-0D6A-A880790E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6C5C-4920-8773-3528-EBF6EEAF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3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3531-E954-A7BD-F3EE-47FADC22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7876A-9CD4-E735-3810-DF0EB729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7BD5-CB71-1A4F-E6FA-095BFF8E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47722-85F5-304F-8819-970394F5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BC5C-1621-0086-A855-5BF2271A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6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18AAB-FD7E-20CF-49F5-2DB02C03A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5AE23-66AE-C1C3-3BE0-2613F978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4EA0E-550B-E91C-1AA3-D7F51407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5F70-283E-A533-527D-CB846F74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5A30-A7F7-AAB4-9B26-1B9D44E8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4EAD-3D93-A895-4387-3D5FDACD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26A9-25F3-D981-033A-CCF4DCF7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F3FB-C98E-9988-F526-DF33F56D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3561-F027-3F99-CB6A-BB9E7628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3D7E-3AA4-3F87-C253-298D8044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5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F0E6-6972-7141-8735-9B2BBA55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A866-66CB-A504-418D-3521B1B6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4A27-ADD0-E5DC-FF14-ED2939D5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26A2-CB22-B55B-D4A4-F5C656D5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3D6B-2992-66F8-252C-8DB0CCBA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0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59ED-AFF9-BD0D-F4ED-7A10E44C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6BFE-7AD2-A45F-DE5B-AD9932EBD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86F98-CA36-8714-5C9D-187401271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CBCF1-C4B1-BE38-472D-7307DCBA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3583-ECB9-8F97-A375-27D1ECCA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7E79D-C0EA-02AC-13E7-BAC47607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5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EBFF-91D8-5A45-2ADF-E29974B5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6EAA4-93B1-913F-AEE7-4F28BBCB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CCDB9-CEEB-E6E4-D9C5-BBFD7AC47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2D2FA-20A3-8006-CA3C-DCD6AE825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5344C-B622-534D-4C30-1BB721F39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12D46-5C1A-939F-2D30-DE321C88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09AD6-552A-F071-C690-4E4E38CB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588E0-63B9-16EB-BCB5-43888C3B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5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BB37-069C-87D9-462E-1CCE53DA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217D1-47F0-7642-3864-AF94DF03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DDA83-8D27-3203-A829-0EBE919E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E3E0B-3AF3-C1CF-5CA4-058EEA78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27C18-F3E4-E114-2EB8-8929FAB4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000EA-ADBC-8473-C23D-AA47C2B7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0E8AA-51FC-CC46-B670-26DAAFA4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5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6E8-3B5D-28F3-BB3F-64533B0F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D194-5567-E338-1B06-8F333E25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3DE30-6496-A311-E34F-258937E9D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2B1E-BE6A-52AA-180D-35FF4266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2796-CA66-9AD1-FB8A-60528DDD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82484-87A2-756E-117C-B52B5108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9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5CBD-BF4F-0BB6-9D99-78BDFB56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B7FBE-81BC-CC54-0A3B-640AFB499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99DE8-CCCF-AC5B-14DB-7DFF4D8AD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0BA52-B0B1-D20E-3D58-25506231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98F6A-0430-2890-4123-7C42C0B8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1196-0E90-154D-D761-48AFE5E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82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6331C-D443-C138-2A43-55CB65EF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838C-DBA7-2A6D-D773-890406D94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A5B6-B0DA-8011-E8E6-1795D560F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B42C-1B43-4F23-92C4-B08B92FA3F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9FFE-A836-CFFF-D63A-D4E3C2B29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DEA5-8BA7-573A-D240-31ECC72A0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0E5F-97D0-4778-B479-327E200AA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10C5-CB8C-708F-C41A-C1C9951B4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DARSHAN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7E7B1-70FE-728C-A09F-41DBB4015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9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3A4-5083-ECC9-8EA1-C1688A9E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VS OUTPUT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1FDC0C-3CD6-786D-CB55-CC952F1932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2167"/>
            <a:ext cx="5181600" cy="365825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6662F2-017F-BA48-1871-015F2071C0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2167"/>
            <a:ext cx="5181600" cy="3658254"/>
          </a:xfrm>
        </p:spPr>
      </p:pic>
    </p:spTree>
    <p:extLst>
      <p:ext uri="{BB962C8B-B14F-4D97-AF65-F5344CB8AC3E}">
        <p14:creationId xmlns:p14="http://schemas.microsoft.com/office/powerpoint/2010/main" val="263931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DARSHAN</vt:lpstr>
      <vt:lpstr>INPUT VS OUTPUT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A NIZAM</dc:creator>
  <cp:lastModifiedBy>M A NIZAM</cp:lastModifiedBy>
  <cp:revision>1</cp:revision>
  <dcterms:created xsi:type="dcterms:W3CDTF">2025-03-24T20:11:56Z</dcterms:created>
  <dcterms:modified xsi:type="dcterms:W3CDTF">2025-03-24T20:13:34Z</dcterms:modified>
</cp:coreProperties>
</file>