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FFD37-6C6E-49EF-B4CA-BFB447C0CC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1.png"/><Relationship Id="rId8" Type="http://schemas.openxmlformats.org/officeDocument/2006/relationships/image" Target="../media/image2.jpeg"/><Relationship Id="rId9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7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" name="Google Shape;16;p7"/>
          <p:cNvSpPr/>
          <p:nvPr/>
        </p:nvSpPr>
        <p:spPr>
          <a:xfrm flipH="1" rot="10800000">
            <a:off x="-360" y="6706080"/>
            <a:ext cx="9143640" cy="1976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2" name="Google Shape;17;p7" descr="LOGO.gif"/>
          <p:cNvPicPr/>
          <p:nvPr/>
        </p:nvPicPr>
        <p:blipFill>
          <a:blip r:embed="rId2"/>
          <a:srcRect l="0" t="0" r="0" b="10705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8;p7" descr="LOGO.gif"/>
          <p:cNvPicPr/>
          <p:nvPr/>
        </p:nvPicPr>
        <p:blipFill>
          <a:blip r:embed="rId3"/>
          <a:srcRect l="0" t="0" r="0" b="10705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grpSp>
        <p:nvGrpSpPr>
          <p:cNvPr id="4" name="Google Shape;19;p7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Google Shape;20;p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800" spc="-1" strike="noStrike">
                <a:solidFill>
                  <a:schemeClr val="dk1"/>
                </a:solidFill>
                <a:latin typeface="Calibri"/>
                <a:ea typeface="Calibri"/>
              </a:endParaRPr>
            </a:p>
          </p:txBody>
        </p:sp>
        <p:pic>
          <p:nvPicPr>
            <p:cNvPr id="6" name="Google Shape;21;p7" descr="LOGO.gif"/>
            <p:cNvPicPr/>
            <p:nvPr/>
          </p:nvPicPr>
          <p:blipFill>
            <a:blip r:embed="rId4"/>
            <a:srcRect l="0" t="0" r="0" b="10705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Google Shape;22;p7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800" spc="-1" strike="noStrike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8" name="Google Shape;23;p7" descr="logo.jpg"/>
          <p:cNvPicPr/>
          <p:nvPr/>
        </p:nvPicPr>
        <p:blipFill>
          <a:blip r:embed="rId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25;p8" descr="LOGO.gif"/>
          <p:cNvPicPr/>
          <p:nvPr/>
        </p:nvPicPr>
        <p:blipFill>
          <a:blip r:embed="rId6"/>
          <a:srcRect l="0" t="0" r="0" b="10705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0">
            <a:noFill/>
          </a:ln>
        </p:spPr>
      </p:pic>
      <p:grpSp>
        <p:nvGrpSpPr>
          <p:cNvPr id="10" name="Google Shape;26;p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Google Shape;27;p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800" spc="-1" strike="noStrike">
                <a:solidFill>
                  <a:schemeClr val="dk1"/>
                </a:solidFill>
                <a:latin typeface="Calibri"/>
                <a:ea typeface="Calibri"/>
              </a:endParaRPr>
            </a:p>
          </p:txBody>
        </p:sp>
        <p:pic>
          <p:nvPicPr>
            <p:cNvPr id="12" name="Google Shape;28;p8" descr="LOGO.gif"/>
            <p:cNvPicPr/>
            <p:nvPr/>
          </p:nvPicPr>
          <p:blipFill>
            <a:blip r:embed="rId7"/>
            <a:srcRect l="0" t="0" r="0" b="10705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Google Shape;29;p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800" spc="-1" strike="noStrike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14" name="Google Shape;30;p8" descr="logo.jpg"/>
          <p:cNvPicPr/>
          <p:nvPr/>
        </p:nvPicPr>
        <p:blipFill>
          <a:blip r:embed="rId8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2"/>
          </p:nvPr>
        </p:nvSpPr>
        <p:spPr>
          <a:xfrm>
            <a:off x="321156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6BD4AF-D5B8-43B4-9296-F69A5AE69F41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7CFA22-F41E-4DD4-AFB0-53B874556741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Google Shape;48;p1"/>
          <p:cNvSpPr/>
          <p:nvPr/>
        </p:nvSpPr>
        <p:spPr>
          <a:xfrm>
            <a:off x="-89640" y="838080"/>
            <a:ext cx="9349920" cy="60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Candara"/>
                <a:ea typeface="Candara"/>
              </a:rPr>
              <a:t>                      </a:t>
            </a:r>
            <a:r>
              <a:rPr b="1" lang="en-IN" sz="3200" spc="-1" strike="noStrike">
                <a:solidFill>
                  <a:srgbClr val="ff0000"/>
                </a:solidFill>
                <a:latin typeface="Candara"/>
                <a:ea typeface="Candara"/>
              </a:rPr>
              <a:t>Project Title : </a:t>
            </a:r>
            <a:r>
              <a:rPr b="0" lang="en-IN" sz="4000" spc="-1" strike="noStrike">
                <a:solidFill>
                  <a:schemeClr val="dk1"/>
                </a:solidFill>
                <a:latin typeface="Calibri"/>
                <a:ea typeface="Calibri"/>
              </a:rPr>
              <a:t>ToDoList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0000"/>
                </a:solidFill>
                <a:latin typeface="Candara"/>
                <a:ea typeface="Candara"/>
              </a:rPr>
              <a:t>                      </a:t>
            </a:r>
            <a:r>
              <a:rPr b="1" lang="en-IN" sz="3200" spc="-1" strike="noStrike">
                <a:solidFill>
                  <a:srgbClr val="ff0000"/>
                </a:solidFill>
                <a:latin typeface="Candara"/>
                <a:ea typeface="Candara"/>
              </a:rPr>
              <a:t>Name and Roll No: </a:t>
            </a: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Ashmita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                                </a:t>
            </a: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2210990190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i-FI" sz="32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br>
              <a:rPr sz="3000"/>
            </a:b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Conclusion</a:t>
            </a:r>
            <a:br>
              <a:rPr sz="3000"/>
            </a:b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430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In conclusion, the todo list Python project presented a simple yet effective solution for managing tasks efficiently. By leveraging Python's built-in functionalities and object-oriented programming principles, we successfully implemented a command-line todo list application with the ability to add, remove, and view tasks.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E2989D-F10B-49C9-8F3B-68904F548636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Reference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  <a:ea typeface="Calibri"/>
              </a:rPr>
              <a:t>GeeksForGeeks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  <a:ea typeface="Calibri"/>
              </a:rPr>
              <a:t>Javapoint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6A1C2A-0537-423E-B445-5F64C75D6479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IN" sz="30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9600" spc="-1" strike="noStrike">
                <a:solidFill>
                  <a:schemeClr val="dk1"/>
                </a:solidFill>
                <a:latin typeface="Calibri"/>
                <a:ea typeface="Calibri"/>
              </a:rPr>
              <a:t>The End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3D99B0-1C82-47D7-9657-8CDB329F528B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Index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53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Objective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Introduction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Methodology, Approach &amp; Techniques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Algorithm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Result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Source Code (screenshots)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Conclusion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Reference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AAFF32-BF35-4825-80C2-A72862BF5AE4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Objective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0760" y="1620000"/>
            <a:ext cx="8229240" cy="468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d0d0d"/>
                </a:solidFill>
                <a:latin typeface="Söhne"/>
                <a:ea typeface="Calibri"/>
              </a:rPr>
              <a:t>The objective of the ToDoList function is to maintain list of tasks.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d0d0d"/>
                </a:solidFill>
                <a:latin typeface="Söhne"/>
                <a:ea typeface="Calibri"/>
              </a:rPr>
              <a:t>This code helps to print your ToDoList.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9"/>
          </p:nvPr>
        </p:nvSpPr>
        <p:spPr>
          <a:xfrm>
            <a:off x="6660000" y="64933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004850-9975-41CD-8CD9-5F3585B54C0C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Introduction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80000" y="1054440"/>
            <a:ext cx="8409240" cy="68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It is a To-Do-List project using Python programming language.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Prints the tasks to be performed at the end of code.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Tools: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Python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Built-in modules: input()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            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print()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4451C-C6D6-46FA-A225-DC95E9D548BA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br>
              <a:rPr sz="3000"/>
            </a:b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Methodology, Approach &amp; Techniques</a:t>
            </a:r>
            <a:br>
              <a:rPr sz="3000"/>
            </a:b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10760" y="2160000"/>
            <a:ext cx="8229240" cy="48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The methodology involves leveraging the code to ensure accuracy and efficiency.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Start with implementing basic functionalities (such as adding, removing, and viewing tasks) and gradually add more features based on priorities and user feedback.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A3EC08-B75C-4256-88F6-E8F43C02DBEF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  <a:ea typeface="Calibri"/>
              </a:rPr>
              <a:t>Algorithm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9A37B4-AF7B-4B0D-92B2-F162E45F8CEB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79280" y="214560"/>
            <a:ext cx="8874720" cy="6085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198360" bIns="198360" anchor="ctr">
            <a:noAutofit/>
          </a:bodyPr>
          <a:p>
            <a:pPr indent="0">
              <a:lnSpc>
                <a:spcPct val="100000"/>
              </a:lnSpc>
              <a:buNone/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Input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Adding a Task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Removing a Task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Viewing Tasks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Main Functionality Loop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Menu Options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Input Handling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Error handling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Script Execution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br>
              <a:rPr sz="3000"/>
            </a:b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Result </a:t>
            </a:r>
            <a:br>
              <a:rPr sz="3000"/>
            </a:b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AF58BD-BF02-4F63-A89F-877571C9063B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74840" y="1620000"/>
            <a:ext cx="8525160" cy="3978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The result of running the To-Do-List code will provide us with the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  <a:ea typeface="Calibri"/>
              </a:rPr>
              <a:t>List of tasks to be performed.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br>
              <a:rPr sz="3000"/>
            </a:br>
            <a:r>
              <a:rPr b="0" lang="en-IN" sz="3000" spc="-1" strike="noStrike">
                <a:solidFill>
                  <a:schemeClr val="dk1"/>
                </a:solidFill>
                <a:latin typeface="Calibri"/>
                <a:ea typeface="Calibri"/>
              </a:rPr>
              <a:t>Source Code (screenshots)</a:t>
            </a:r>
            <a:br>
              <a:rPr sz="3000"/>
            </a:b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C6DB01-4830-4BE4-B011-BCB4EB4DDD95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900000" y="962640"/>
            <a:ext cx="7020000" cy="173736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260000" y="2880000"/>
            <a:ext cx="594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00000" y="943200"/>
            <a:ext cx="6960240" cy="445680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22CS016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4847A1-E338-46DE-9B85-9EDF06F53E5F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700000" y="5400000"/>
            <a:ext cx="306000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Application>LibreOffice/24.2.1.2$Windows_X86_64 LibreOffice_project/db4def46b0453cc22e2d0305797cf981b68ef5ac</Application>
  <AppVersion>15.0000</AppVersion>
  <Words>302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  <dc:description/>
  <dc:language>en-IN</dc:language>
  <cp:lastModifiedBy/>
  <dcterms:modified xsi:type="dcterms:W3CDTF">2024-03-18T11:28:35Z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12</vt:r8>
  </property>
</Properties>
</file>