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3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4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5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6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9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D36A-8ACC-4270-8030-2DAD21DFBD14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Environment Setup</a:t>
            </a:r>
            <a:br>
              <a:rPr lang="en-IN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Pre-requisite for </a:t>
            </a:r>
            <a:r>
              <a:rPr lang="en-IN" dirty="0" err="1"/>
              <a:t>ReactJS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NodeJS</a:t>
            </a:r>
            <a:r>
              <a:rPr lang="en-US" dirty="0"/>
              <a:t> and </a:t>
            </a:r>
            <a:r>
              <a:rPr lang="en-US" dirty="0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8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Visual Studio Code</a:t>
            </a:r>
          </a:p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r>
              <a:rPr lang="en-IN" dirty="0" smtClean="0"/>
              <a:t> (</a:t>
            </a:r>
            <a:r>
              <a:rPr lang="en-IN" u="sng" dirty="0" smtClean="0">
                <a:solidFill>
                  <a:srgbClr val="00B0F0"/>
                </a:solidFill>
                <a:hlinkClick r:id="rId2"/>
              </a:rPr>
              <a:t>https://nodejs.org/en/</a:t>
            </a:r>
            <a:r>
              <a:rPr lang="en-IN" u="sng" dirty="0" smtClean="0">
                <a:solidFill>
                  <a:srgbClr val="0070C0"/>
                </a:solidFill>
              </a:rPr>
              <a:t>)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29873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latin typeface="sf pro display"/>
              </a:rPr>
              <a:t>Lifecycle Methods List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2738" y="1132387"/>
            <a:ext cx="11226791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Here's a list of some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common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lifecycle methods used in React.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quick definition before we start with the methods: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side-effect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 modifying the state of something else outside of its scope.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We'll consider asynchronous calls a side effect, because they will change the state in some way.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The following methods are called when a component is being added to the DOM: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constructor</a:t>
            </a:r>
            <a:r>
              <a:rPr kumimoji="0" lang="en-US" sz="1400" b="0" i="0" u="sng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 : called before component is mounted.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NEVER put side effect code inside of the constructor.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Use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ComponentDidMount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 for that instead. Commonly used to initialize state or bind methods.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</a:rPr>
              <a:t>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1" i="0" u="sng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componentWillMount</a:t>
            </a:r>
            <a:r>
              <a:rPr kumimoji="0" lang="en-US" sz="1400" b="0" i="0" u="sng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():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invoked immediately before mounting occurs.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Called before render. Once again, DO NOT put any side effect code inside of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componentWillMount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, and do not make API calls in this method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</a:rPr>
              <a:t>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render(): never fetch data inside of render. Should only be used to return elements.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1" i="0" u="sng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componentDidMount</a:t>
            </a:r>
            <a:r>
              <a:rPr kumimoji="0" lang="en-US" sz="1400" b="0" i="0" u="sng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():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Perfect place to fetch data. It gets called after render.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This makes it clear that the initial state is empty at first, until we fetch it and re-trigger render. </a:t>
            </a:r>
            <a:endParaRPr lang="en-US" sz="1400" dirty="0">
              <a:latin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This forces us to set up our initial state properly, otherwise you're likely to get undefined states.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The following methods are called when a component is re-rendered to the DOM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1" i="0" u="sng" strike="noStrike" cap="none" normalizeH="0" baseline="0" dirty="0" err="1" smtClean="0">
                <a:ln>
                  <a:noFill/>
                </a:ln>
                <a:effectLst/>
                <a:latin typeface="sfmono-regular"/>
              </a:rPr>
              <a:t>componentDidUpdate</a:t>
            </a:r>
            <a:r>
              <a:rPr kumimoji="0" lang="en-US" sz="1400" b="1" i="0" u="sng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()</a:t>
            </a:r>
            <a:r>
              <a:rPr kumimoji="0" lang="en-US" sz="1400" b="0" i="0" u="sng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called when the state of a component changes.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sfmono-regular"/>
              </a:rPr>
              <a:t>Perfect place to update UI or make network calls based on previous state before update, and current state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7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sf pro display</vt:lpstr>
      <vt:lpstr>sfmono-regular</vt:lpstr>
      <vt:lpstr>Office Theme</vt:lpstr>
      <vt:lpstr>REACT JS</vt:lpstr>
      <vt:lpstr>React Environment Setup </vt:lpstr>
      <vt:lpstr>Installation</vt:lpstr>
      <vt:lpstr>Lifecycle Methods List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Windows User</dc:creator>
  <cp:lastModifiedBy>Windows User</cp:lastModifiedBy>
  <cp:revision>3</cp:revision>
  <dcterms:created xsi:type="dcterms:W3CDTF">2022-03-30T17:03:04Z</dcterms:created>
  <dcterms:modified xsi:type="dcterms:W3CDTF">2022-03-31T10:59:29Z</dcterms:modified>
</cp:coreProperties>
</file>