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262" r:id="rId4"/>
    <p:sldId id="258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121E-D547-4EAE-9105-286975D8F3F1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0A14E-DBCD-463E-8E9D-CE2F56CC69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8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0A14E-DBCD-463E-8E9D-CE2F56CC699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52E9-3DA6-44BC-B130-DF2D03D349B8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69AC-F454-4957-BCAD-B7A06B5B2634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499-0112-426B-A0AF-67230AE25EEC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3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D9AB-FBB4-4D61-AA8E-0C5BF0BEE899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811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2D5-158C-4738-9325-8718384AA089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68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0DF-9399-4368-A7BE-0DDA1D186F21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7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D5707-493E-414C-B541-75669EA277E3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33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8D93-BC74-4F41-8680-D3FDE27309CE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2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ED9C-5688-4EA0-93E4-E95C3FB092E7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C489-0FC3-4339-8FEB-CC1C46F6BB73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8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A23A-F27D-40F4-A651-1102B0C5D010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9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CF4E-2C38-4BB1-9505-C01D95FBF4FA}" type="datetime1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F9DC-9EF2-41D1-96AB-6E7732CF2FB0}" type="datetime1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1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B21A-CCE3-4F51-9087-548097CAED6C}" type="datetime1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D065E-B6B3-459A-A502-CF8F7FEFAC46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4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5DA-8988-4286-B5D3-43EAB883A6BD}" type="datetime1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4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B426-73C1-4578-A32D-F7AA9017DE30}" type="datetime1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7463E4-213A-4A72-BE1D-DD32FE061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Ashmita</a:t>
            </a:r>
            <a:r>
              <a:rPr lang="en-IN" dirty="0" smtClean="0"/>
              <a:t> </a:t>
            </a:r>
            <a:r>
              <a:rPr lang="en-IN" dirty="0" err="1" smtClean="0"/>
              <a:t>Senapati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6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Spread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&lt;html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&lt;script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numbersOne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[1, 2, 3];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numbersTwo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[4, 5, 6];</a:t>
            </a: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numbersCombined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[...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numbersOne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...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numbersTwo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document.write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numbersCombined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&lt;/script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Render HTML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React's</a:t>
            </a:r>
            <a:r>
              <a:rPr lang="en-US" dirty="0"/>
              <a:t> goal is in many ways to render HTML in a web page</a:t>
            </a:r>
            <a:r>
              <a:rPr lang="en-US" dirty="0" smtClean="0"/>
              <a:t>.</a:t>
            </a:r>
          </a:p>
          <a:p>
            <a:r>
              <a:rPr lang="en-US" dirty="0"/>
              <a:t>React renders HTML to the web page by using a function </a:t>
            </a:r>
            <a:r>
              <a:rPr lang="en-US" dirty="0" smtClean="0"/>
              <a:t>called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ReactDOM.render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 smtClean="0"/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Render Function()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67" y="1930400"/>
            <a:ext cx="8754435" cy="3880773"/>
          </a:xfrm>
        </p:spPr>
        <p:txBody>
          <a:bodyPr/>
          <a:lstStyle/>
          <a:p>
            <a:r>
              <a:rPr lang="en-IN" dirty="0" smtClean="0"/>
              <a:t>Takes two argument: </a:t>
            </a:r>
          </a:p>
          <a:p>
            <a:pPr lvl="1"/>
            <a:r>
              <a:rPr lang="en-IN" dirty="0" smtClean="0"/>
              <a:t>HTML code</a:t>
            </a:r>
          </a:p>
          <a:p>
            <a:pPr lvl="1"/>
            <a:r>
              <a:rPr lang="en-IN" dirty="0" smtClean="0"/>
              <a:t>HTML element</a:t>
            </a:r>
            <a:endParaRPr lang="en-IN" dirty="0"/>
          </a:p>
          <a:p>
            <a:pPr marL="457200" lvl="1" indent="0"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Index.js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215" y="3975721"/>
            <a:ext cx="4435266" cy="1508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React from 'react';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'react-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(&lt;p&gt;Hello&lt;/p&gt;,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80504" y="4009165"/>
            <a:ext cx="2845750" cy="966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1: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table and store it in a variable.</a:t>
            </a:r>
          </a:p>
          <a:p>
            <a:r>
              <a:rPr lang="en-IN" dirty="0" smtClean="0"/>
              <a:t>Display it in the root node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1263"/>
            <a:ext cx="8596668" cy="1320800"/>
          </a:xfrm>
        </p:spPr>
        <p:txBody>
          <a:bodyPr/>
          <a:lstStyle/>
          <a:p>
            <a:r>
              <a:rPr lang="en-IN" dirty="0" smtClean="0"/>
              <a:t>Answer: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3485" y="2160589"/>
            <a:ext cx="7451933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(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&lt;table&gt;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&lt;td&gt;John&lt;/td&gt;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&lt;td&gt;Elsa&lt;/td&gt;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&lt;/table&gt;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('root'));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JSX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stands for JavaScript XML.</a:t>
            </a:r>
          </a:p>
          <a:p>
            <a:r>
              <a:rPr lang="en-US" dirty="0"/>
              <a:t>JSX allows us to write HTML in React.</a:t>
            </a:r>
          </a:p>
          <a:p>
            <a:r>
              <a:rPr lang="en-US" dirty="0"/>
              <a:t>JSX makes it easier to write and add HTML in React.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1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JSX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1537013"/>
            <a:ext cx="4842351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Love JSX!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334" y="3358497"/>
            <a:ext cx="32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accent1"/>
                </a:solidFill>
              </a:rPr>
              <a:t>Without JSX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7334" y="4087374"/>
            <a:ext cx="6896456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'h1'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{},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'I do not use JSX!'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99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creating a React component, the component's name </a:t>
            </a:r>
            <a:r>
              <a:rPr lang="en-US" i="1" dirty="0"/>
              <a:t>MUST</a:t>
            </a:r>
            <a:r>
              <a:rPr lang="en-US" dirty="0"/>
              <a:t> start with an upper case letter.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05854" y="3067940"/>
            <a:ext cx="2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Component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6751" y="3521942"/>
            <a:ext cx="3683237" cy="13977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Hi, I am a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03855" y="3521942"/>
            <a:ext cx="3828516" cy="11822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Hi, I am a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0762" y="3067940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Function component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146"/>
            <a:ext cx="8596668" cy="1320800"/>
          </a:xfrm>
        </p:spPr>
        <p:txBody>
          <a:bodyPr/>
          <a:lstStyle/>
          <a:p>
            <a:r>
              <a:rPr lang="en-IN" dirty="0" smtClean="0"/>
              <a:t>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passed </a:t>
            </a:r>
            <a:r>
              <a:rPr lang="en-US" dirty="0" smtClean="0"/>
              <a:t>as props </a:t>
            </a:r>
            <a:r>
              <a:rPr lang="en-IN" dirty="0"/>
              <a:t>which stands for properties</a:t>
            </a:r>
            <a:r>
              <a:rPr lang="en-IN" dirty="0" smtClean="0"/>
              <a:t>.</a:t>
            </a:r>
          </a:p>
          <a:p>
            <a:r>
              <a:rPr lang="en-US" dirty="0"/>
              <a:t>Props are like function arguments, and you send them into the component as attributes.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5315" y="3294395"/>
            <a:ext cx="6426437" cy="1613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315" y="5395031"/>
            <a:ext cx="6096000" cy="646331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React Props are read-only! You will get an error if you try to change their value.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Another Example on 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9578" y="2254592"/>
            <a:ext cx="5882054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lives in my garage?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React?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React, sometimes referred to as a frontend JavaScript framework, is a JavaScript library created by Facebook</a:t>
            </a:r>
            <a:r>
              <a:rPr lang="en-US" dirty="0" smtClean="0"/>
              <a:t>.</a:t>
            </a:r>
          </a:p>
          <a:p>
            <a:r>
              <a:rPr lang="en-US" dirty="0"/>
              <a:t>React is a tool for building UI components.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object </a:t>
            </a:r>
            <a:r>
              <a:rPr lang="en-IN" dirty="0" smtClean="0"/>
              <a:t>named </a:t>
            </a:r>
            <a:r>
              <a:rPr lang="en-IN" dirty="0" err="1" smtClean="0"/>
              <a:t>carInfo</a:t>
            </a:r>
            <a:r>
              <a:rPr lang="en-IN" dirty="0" smtClean="0"/>
              <a:t> in function Garage()  and send it to the Car Component.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7334" y="2184729"/>
            <a:ext cx="6470563" cy="35521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am a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"Ford"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"Mustang"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Who lives in my garage?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brand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carInfo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Garage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HTML DOM events, React can perform actions based on user events.</a:t>
            </a:r>
          </a:p>
          <a:p>
            <a:r>
              <a:rPr lang="en-US" dirty="0"/>
              <a:t>React has the same events as HTML: click, change, </a:t>
            </a:r>
            <a:r>
              <a:rPr lang="en-US" dirty="0" err="1"/>
              <a:t>mouseover</a:t>
            </a:r>
            <a:r>
              <a:rPr lang="en-US" dirty="0"/>
              <a:t> etc.</a:t>
            </a:r>
          </a:p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722" y="3316488"/>
            <a:ext cx="7007469" cy="24749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Football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={()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"Goal!"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)}&gt;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 the shot!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Football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/&gt;,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'root'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Event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8184" y="2254471"/>
            <a:ext cx="6096000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Football()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shoot = (a, b) =&gt;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alert(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b.type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  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&lt;button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={(event) =&gt; shoot("Goal!", event)}&gt;Take the shot!&lt;/button&gt;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(&lt;Football /&gt;,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('root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'));</a:t>
            </a:r>
          </a:p>
          <a:p>
            <a:endParaRPr lang="en-IN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3264092" cy="388077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MissedGoal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&lt;h1&gt;MISSED!&lt;/h1&gt;;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function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MadeGoal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&lt;h1&gt;Goal!&lt;/h1&gt;;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546364" y="1930400"/>
            <a:ext cx="5332576" cy="3416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function Goal(props) {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props.isGoal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if 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  return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MadeGoal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/&gt;;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}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return &lt;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MissedGoal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/&gt;;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&lt;Goal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isGoal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={false} /&gt;,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('root')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  );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3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146"/>
            <a:ext cx="8596668" cy="1320800"/>
          </a:xfrm>
        </p:spPr>
        <p:txBody>
          <a:bodyPr/>
          <a:lstStyle/>
          <a:p>
            <a:r>
              <a:rPr lang="en-IN" dirty="0" smtClean="0"/>
              <a:t>Logical &amp;&amp;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24" y="2126406"/>
            <a:ext cx="3663930" cy="388077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Garage(props) 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cars = 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props.cars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&lt;&gt;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&lt;h1&gt;Garage&lt;/h1&gt;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{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cars.length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0 &amp;&amp;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&lt;h2&gt;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  You have {</a:t>
            </a: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cars.length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cars in your garage.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  &lt;/h2&gt;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 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  &lt;/&gt;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15486" y="2760292"/>
            <a:ext cx="3683236" cy="13849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 err="1"/>
              <a:t>const</a:t>
            </a:r>
            <a:r>
              <a:rPr lang="en-IN" sz="1400" dirty="0"/>
              <a:t> cars = ['Ford', 'BMW', 'Audi</a:t>
            </a:r>
            <a:r>
              <a:rPr lang="en-IN" sz="1400" dirty="0" smtClean="0"/>
              <a:t>'];</a:t>
            </a:r>
          </a:p>
          <a:p>
            <a:endParaRPr lang="en-IN" sz="1400" dirty="0"/>
          </a:p>
          <a:p>
            <a:r>
              <a:rPr lang="en-IN" sz="1400" dirty="0"/>
              <a:t>  </a:t>
            </a:r>
            <a:r>
              <a:rPr lang="en-IN" sz="1400" dirty="0" err="1"/>
              <a:t>ReactDOM.render</a:t>
            </a:r>
            <a:r>
              <a:rPr lang="en-IN" sz="1400" dirty="0"/>
              <a:t>(</a:t>
            </a:r>
          </a:p>
          <a:p>
            <a:r>
              <a:rPr lang="en-IN" sz="1400" dirty="0"/>
              <a:t>    &lt;Garage cars={cars} /&gt;,</a:t>
            </a:r>
          </a:p>
          <a:p>
            <a:r>
              <a:rPr lang="en-IN" sz="1400" dirty="0"/>
              <a:t>    </a:t>
            </a:r>
            <a:r>
              <a:rPr lang="en-IN" sz="1400" dirty="0" err="1"/>
              <a:t>document.getElementById</a:t>
            </a:r>
            <a:r>
              <a:rPr lang="en-IN" sz="1400" dirty="0"/>
              <a:t>('root')</a:t>
            </a:r>
          </a:p>
          <a:p>
            <a:r>
              <a:rPr lang="en-IN" sz="1400" dirty="0"/>
              <a:t>  );</a:t>
            </a:r>
            <a:endParaRPr lang="en-IN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render all of the cars from our garage: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98534" y="2847195"/>
            <a:ext cx="5392397" cy="31700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function Garage()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cars = ['Ford', 'BMW', 'Audi'];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(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&lt;h1&gt;Who lives in my garage?&lt;/h1&gt;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{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cars.map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((car) =&gt; &lt;Car brand={car} /&gt;)}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&lt;/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  &lt;/&gt;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);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(&lt;Garage /&gt;,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8761" y="3281585"/>
            <a:ext cx="2879933" cy="9541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function Car(props) {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  return </a:t>
            </a:r>
            <a:endParaRPr lang="en-IN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&lt;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li&gt;I am a {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props.brand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}&lt;/li&gt;;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React Forms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47" y="1476925"/>
            <a:ext cx="4580546" cy="3992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/>
              <a:t>Handling forms is about how you handle the data when it changes value or gets submitted.</a:t>
            </a:r>
          </a:p>
          <a:p>
            <a:r>
              <a:rPr lang="en-US" sz="1400" dirty="0"/>
              <a:t>In HTML, form data is usually handled by the DOM.</a:t>
            </a:r>
          </a:p>
          <a:p>
            <a:r>
              <a:rPr lang="en-US" sz="1400" dirty="0"/>
              <a:t>In React, form data is usually handled by the components.</a:t>
            </a:r>
          </a:p>
          <a:p>
            <a:r>
              <a:rPr lang="en-US" sz="1400" dirty="0"/>
              <a:t>When the data is handled by the components, all the data is stored in the component state.</a:t>
            </a:r>
          </a:p>
          <a:p>
            <a:pPr marL="0" indent="0">
              <a:buNone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1680" y="1476925"/>
            <a:ext cx="4100166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} from "react";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from 'react-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[name,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("");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handleSubmit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= (event) =&gt; {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event.preventDefault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alert(`The name you entered was: ${name}`)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return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&lt;form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onSubmit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={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handleSubmit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}&gt;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&lt;label&gt;Enter your name: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&lt;input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type="text"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value={name}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 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onChange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={(e) =&gt;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e.target.value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)}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  /&gt;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&lt;/label&gt;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  &lt;input type="submit" /&gt;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  &lt;/form&gt;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  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ReactDOM.render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(&lt;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/&gt;,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('root'));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84592">
            <a:off x="848250" y="3130610"/>
            <a:ext cx="8596668" cy="13208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Eras Bold ITC" panose="020B0907030504020204" pitchFamily="34" charset="0"/>
              </a:rPr>
              <a:t>THANK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C000"/>
                </a:solidFill>
              </a:rPr>
              <a:t>YOU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React Work?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creates a VIRTUAL DOM in memory</a:t>
            </a:r>
            <a:r>
              <a:rPr lang="en-US" dirty="0" smtClean="0"/>
              <a:t>.</a:t>
            </a:r>
          </a:p>
          <a:p>
            <a:r>
              <a:rPr lang="en-US" dirty="0"/>
              <a:t>React only changes what needs to be changed!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Visual Studio Code</a:t>
            </a:r>
          </a:p>
          <a:p>
            <a:r>
              <a:rPr lang="en-IN" dirty="0" smtClean="0"/>
              <a:t>Node </a:t>
            </a:r>
            <a:r>
              <a:rPr lang="en-IN" dirty="0" err="1" smtClean="0"/>
              <a:t>js</a:t>
            </a:r>
            <a:r>
              <a:rPr lang="en-IN" dirty="0" smtClean="0"/>
              <a:t> (</a:t>
            </a:r>
            <a:r>
              <a:rPr lang="en-IN" u="sng" dirty="0" smtClean="0">
                <a:solidFill>
                  <a:srgbClr val="00B0F0"/>
                </a:solidFill>
                <a:hlinkClick r:id="rId2"/>
              </a:rPr>
              <a:t>https://nodejs.org/en/</a:t>
            </a:r>
            <a:r>
              <a:rPr lang="en-IN" u="sng" dirty="0" smtClean="0">
                <a:solidFill>
                  <a:srgbClr val="0070C0"/>
                </a:solidFill>
              </a:rPr>
              <a:t>)</a:t>
            </a:r>
          </a:p>
          <a:p>
            <a:endParaRPr lang="en-IN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Ashmita</a:t>
            </a:r>
            <a:r>
              <a:rPr lang="en-IN" dirty="0" smtClean="0"/>
              <a:t> </a:t>
            </a:r>
            <a:r>
              <a:rPr lang="en-IN" dirty="0" err="1" smtClean="0"/>
              <a:t>Senapati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Environment Setup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Pre-requisite for </a:t>
            </a:r>
            <a:r>
              <a:rPr lang="en-IN" dirty="0" err="1"/>
              <a:t>ReactJS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NodeJS</a:t>
            </a:r>
            <a:r>
              <a:rPr lang="en-US" dirty="0"/>
              <a:t> and </a:t>
            </a:r>
            <a:r>
              <a:rPr lang="en-US" dirty="0" smtClean="0"/>
              <a:t>NPM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To use React in production, you need </a:t>
            </a:r>
            <a:r>
              <a:rPr lang="en-US" dirty="0" err="1">
                <a:solidFill>
                  <a:srgbClr val="92D050"/>
                </a:solidFill>
              </a:rPr>
              <a:t>npm</a:t>
            </a:r>
            <a:r>
              <a:rPr lang="en-US" dirty="0">
                <a:solidFill>
                  <a:srgbClr val="92D050"/>
                </a:solidFill>
              </a:rPr>
              <a:t> which is included with 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Node.js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create React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npx</a:t>
            </a:r>
            <a:r>
              <a:rPr lang="en-IN" dirty="0" smtClean="0"/>
              <a:t> create-react-app my-react-app</a:t>
            </a:r>
          </a:p>
          <a:p>
            <a:r>
              <a:rPr lang="en-IN" dirty="0"/>
              <a:t>cd </a:t>
            </a:r>
            <a:r>
              <a:rPr lang="en-IN" dirty="0" smtClean="0"/>
              <a:t>my-react-app</a:t>
            </a:r>
          </a:p>
          <a:p>
            <a:r>
              <a:rPr lang="en-IN" dirty="0" err="1" smtClean="0"/>
              <a:t>npm</a:t>
            </a:r>
            <a:r>
              <a:rPr lang="en-IN" dirty="0" smtClean="0"/>
              <a:t> start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5872" y="3683238"/>
            <a:ext cx="7563028" cy="2204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62983" y="4123925"/>
            <a:ext cx="63837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you've previously installed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globally, it is recommended that you uninstall the package to ensure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npx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always uses the latest version of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uninstall, run this command: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uninstall -g create-react-app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Try changing the html code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38243" y="1999716"/>
            <a:ext cx="5930781" cy="3999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React from 'react'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function Main() {</a:t>
            </a:r>
            <a:endParaRPr lang="en-US" dirty="0"/>
          </a:p>
          <a:p>
            <a:r>
              <a:rPr lang="en-US" dirty="0"/>
              <a:t>  return (</a:t>
            </a:r>
          </a:p>
          <a:p>
            <a:r>
              <a:rPr lang="en-US" dirty="0"/>
              <a:t>    &lt;div&gt;</a:t>
            </a:r>
          </a:p>
          <a:p>
            <a:r>
              <a:rPr lang="en-US" dirty="0"/>
              <a:t>      </a:t>
            </a:r>
            <a:r>
              <a:rPr lang="en-US" dirty="0" smtClean="0"/>
              <a:t>	&lt;h1&gt;My first React app&lt;/h1&gt;</a:t>
            </a:r>
            <a:endParaRPr lang="en-US" dirty="0"/>
          </a:p>
          <a:p>
            <a:r>
              <a:rPr lang="en-US" dirty="0"/>
              <a:t>    &lt;/div&gt;</a:t>
            </a:r>
          </a:p>
          <a:p>
            <a:r>
              <a:rPr lang="en-US" dirty="0"/>
              <a:t>  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export default Main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What’s Next?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350" y="1647842"/>
            <a:ext cx="8596668" cy="3880773"/>
          </a:xfrm>
        </p:spPr>
        <p:txBody>
          <a:bodyPr/>
          <a:lstStyle/>
          <a:p>
            <a:r>
              <a:rPr lang="en-IN" dirty="0" smtClean="0"/>
              <a:t>Index.js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53682" y="2160589"/>
            <a:ext cx="5614587" cy="38807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import React from 'react';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ReactDOM</a:t>
            </a:r>
            <a:r>
              <a:rPr lang="en-US" dirty="0" smtClean="0"/>
              <a:t> from 'react-</a:t>
            </a:r>
            <a:r>
              <a:rPr lang="en-US" dirty="0" err="1" smtClean="0"/>
              <a:t>dom</a:t>
            </a:r>
            <a:r>
              <a:rPr lang="en-US" dirty="0" smtClean="0"/>
              <a:t>‘;</a:t>
            </a:r>
          </a:p>
          <a:p>
            <a:endParaRPr lang="en-US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firstElement</a:t>
            </a:r>
            <a:r>
              <a:rPr lang="en-IN" dirty="0"/>
              <a:t> </a:t>
            </a:r>
            <a:r>
              <a:rPr lang="en-IN" dirty="0" smtClean="0"/>
              <a:t>= &lt;</a:t>
            </a:r>
            <a:r>
              <a:rPr lang="en-IN" dirty="0"/>
              <a:t>h1&gt;Hello React!&lt;/h1</a:t>
            </a:r>
            <a:r>
              <a:rPr lang="en-IN" dirty="0" smtClean="0"/>
              <a:t>&gt;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ReactDOM.render</a:t>
            </a:r>
            <a:r>
              <a:rPr lang="en-IN" dirty="0"/>
              <a:t>(</a:t>
            </a:r>
          </a:p>
          <a:p>
            <a:r>
              <a:rPr lang="en-IN" dirty="0"/>
              <a:t> </a:t>
            </a:r>
            <a:r>
              <a:rPr lang="en-IN" dirty="0"/>
              <a:t> </a:t>
            </a:r>
            <a:r>
              <a:rPr lang="en-IN" dirty="0" err="1"/>
              <a:t>firstElement</a:t>
            </a:r>
            <a:r>
              <a:rPr lang="en-IN" dirty="0"/>
              <a:t> </a:t>
            </a:r>
            <a:r>
              <a:rPr lang="en-IN" dirty="0" smtClean="0"/>
              <a:t>,</a:t>
            </a:r>
            <a:endParaRPr lang="en-IN" dirty="0"/>
          </a:p>
          <a:p>
            <a:r>
              <a:rPr lang="en-IN" dirty="0"/>
              <a:t>  </a:t>
            </a:r>
            <a:r>
              <a:rPr lang="en-IN" dirty="0" err="1"/>
              <a:t>document.getElementById</a:t>
            </a:r>
            <a:r>
              <a:rPr lang="en-IN" dirty="0"/>
              <a:t>('root')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ES6 Array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3720"/>
            <a:ext cx="8596668" cy="3990371"/>
          </a:xfrm>
        </p:spPr>
        <p:txBody>
          <a:bodyPr/>
          <a:lstStyle/>
          <a:p>
            <a:r>
              <a:rPr lang="en-IN" dirty="0" smtClean="0"/>
              <a:t>.map() method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4045" y="2878116"/>
            <a:ext cx="8050139" cy="7513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myArray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['apple', 'banana', 'orange'];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myArray.map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((item) =&gt; &lt;p&gt;{item}&lt;/p&gt;)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Ashmita Senapati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463E4-213A-4A72-BE1D-DD32FE061A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686</Words>
  <Application>Microsoft Office PowerPoint</Application>
  <PresentationFormat>Widescreen</PresentationFormat>
  <Paragraphs>334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Eras Bold ITC</vt:lpstr>
      <vt:lpstr>Trebuchet MS</vt:lpstr>
      <vt:lpstr>Verdana</vt:lpstr>
      <vt:lpstr>Wingdings 3</vt:lpstr>
      <vt:lpstr>Facet</vt:lpstr>
      <vt:lpstr>REACT JS</vt:lpstr>
      <vt:lpstr>What is React?</vt:lpstr>
      <vt:lpstr>How does React Work? </vt:lpstr>
      <vt:lpstr>Installation</vt:lpstr>
      <vt:lpstr>React Environment Setup </vt:lpstr>
      <vt:lpstr>How to create React app</vt:lpstr>
      <vt:lpstr>Example: Try changing the html code</vt:lpstr>
      <vt:lpstr>What’s Next?</vt:lpstr>
      <vt:lpstr>ES6 Array Methods</vt:lpstr>
      <vt:lpstr>ES6 Spread Operator</vt:lpstr>
      <vt:lpstr>React Render HTML</vt:lpstr>
      <vt:lpstr>Render Function()</vt:lpstr>
      <vt:lpstr>Question 1:</vt:lpstr>
      <vt:lpstr>Answer:</vt:lpstr>
      <vt:lpstr>React JSX</vt:lpstr>
      <vt:lpstr>With JSX</vt:lpstr>
      <vt:lpstr>React Components</vt:lpstr>
      <vt:lpstr>Props</vt:lpstr>
      <vt:lpstr>Another Example on Props</vt:lpstr>
      <vt:lpstr>Question 2:</vt:lpstr>
      <vt:lpstr>Answer: </vt:lpstr>
      <vt:lpstr>React Events</vt:lpstr>
      <vt:lpstr>React Event Object</vt:lpstr>
      <vt:lpstr>React Conditionals</vt:lpstr>
      <vt:lpstr>Logical &amp;&amp; operator</vt:lpstr>
      <vt:lpstr>React Lists</vt:lpstr>
      <vt:lpstr>React Forms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Windows User</dc:creator>
  <cp:lastModifiedBy>Windows User</cp:lastModifiedBy>
  <cp:revision>32</cp:revision>
  <dcterms:created xsi:type="dcterms:W3CDTF">2022-03-30T17:03:04Z</dcterms:created>
  <dcterms:modified xsi:type="dcterms:W3CDTF">2022-03-31T16:53:56Z</dcterms:modified>
</cp:coreProperties>
</file>