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61" r:id="rId3"/>
    <p:sldId id="262" r:id="rId4"/>
    <p:sldId id="258" r:id="rId5"/>
    <p:sldId id="257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E121E-D547-4EAE-9105-286975D8F3F1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0A14E-DBCD-463E-8E9D-CE2F56CC69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88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0A14E-DBCD-463E-8E9D-CE2F56CC699E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253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952E9-3DA6-44BC-B130-DF2D03D349B8}" type="datetime1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Ashmita Senapati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63E4-213A-4A72-BE1D-DD32FE061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86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69AC-F454-4957-BCAD-B7A06B5B2634}" type="datetime1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Ashmita Senapati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63E4-213A-4A72-BE1D-DD32FE061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518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A499-0112-426B-A0AF-67230AE25EEC}" type="datetime1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Ashmita Senapati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63E4-213A-4A72-BE1D-DD32FE061A55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3302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D9AB-FBB4-4D61-AA8E-0C5BF0BEE899}" type="datetime1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Ashmita Senapati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63E4-213A-4A72-BE1D-DD32FE061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811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72D5-158C-4738-9325-8718384AA089}" type="datetime1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Ashmita Senapati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63E4-213A-4A72-BE1D-DD32FE061A5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9681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80DF-9399-4368-A7BE-0DDA1D186F21}" type="datetime1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Ashmita Senapati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63E4-213A-4A72-BE1D-DD32FE061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4793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D5707-493E-414C-B541-75669EA277E3}" type="datetime1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Ashmita Senapati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63E4-213A-4A72-BE1D-DD32FE061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533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8D93-BC74-4F41-8680-D3FDE27309CE}" type="datetime1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Ashmita Senapati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63E4-213A-4A72-BE1D-DD32FE061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42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ED9C-5688-4EA0-93E4-E95C3FB092E7}" type="datetime1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Ashmita Senapati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63E4-213A-4A72-BE1D-DD32FE061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335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BC489-0FC3-4339-8FEB-CC1C46F6BB73}" type="datetime1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Ashmita Senapati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63E4-213A-4A72-BE1D-DD32FE061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483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8A23A-F27D-40F4-A651-1102B0C5D010}" type="datetime1">
              <a:rPr lang="en-IN" smtClean="0"/>
              <a:t>03-04-2022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Ashmita Senapati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63E4-213A-4A72-BE1D-DD32FE061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597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CF4E-2C38-4BB1-9505-C01D95FBF4FA}" type="datetime1">
              <a:rPr lang="en-IN" smtClean="0"/>
              <a:t>03-04-2022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Ashmita Senapati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63E4-213A-4A72-BE1D-DD32FE061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329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4F9DC-9EF2-41D1-96AB-6E7732CF2FB0}" type="datetime1">
              <a:rPr lang="en-IN" smtClean="0"/>
              <a:t>03-04-2022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Ashmita Senapati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63E4-213A-4A72-BE1D-DD32FE061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111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9B21A-CCE3-4F51-9087-548097CAED6C}" type="datetime1">
              <a:rPr lang="en-IN" smtClean="0"/>
              <a:t>03-04-2022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Ashmita Senapati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63E4-213A-4A72-BE1D-DD32FE061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474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D065E-B6B3-459A-A502-CF8F7FEFAC46}" type="datetime1">
              <a:rPr lang="en-IN" smtClean="0"/>
              <a:t>03-04-2022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Ashmita Senapati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63E4-213A-4A72-BE1D-DD32FE061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440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65DA-8988-4286-B5D3-43EAB883A6BD}" type="datetime1">
              <a:rPr lang="en-IN" smtClean="0"/>
              <a:t>03-04-2022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Ashmita Senapati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63E4-213A-4A72-BE1D-DD32FE061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947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DB426-73C1-4578-A32D-F7AA9017DE30}" type="datetime1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Ashmita Senapati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67463E4-213A-4A72-BE1D-DD32FE061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325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mtClean="0"/>
              <a:t>REACT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Ashmita</a:t>
            </a:r>
            <a:r>
              <a:rPr lang="en-IN" dirty="0" smtClean="0"/>
              <a:t> </a:t>
            </a:r>
            <a:r>
              <a:rPr lang="en-IN" dirty="0" err="1" smtClean="0"/>
              <a:t>Senapati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63E4-213A-4A72-BE1D-DD32FE061A5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63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ES6 Spread Operator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&lt;!DOCTYPE html&gt;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&lt;html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&lt;body&gt;</a:t>
            </a:r>
          </a:p>
          <a:p>
            <a:pPr marL="0" indent="0">
              <a:buNone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&lt;script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marL="400050" lvl="1" indent="0">
              <a:buNone/>
            </a:pP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numbersOne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= [1, 2, 3];</a:t>
            </a:r>
          </a:p>
          <a:p>
            <a:pPr marL="400050" lvl="1" indent="0">
              <a:buNone/>
            </a:pP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numbersTwo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= [4, 5, 6];</a:t>
            </a:r>
          </a:p>
          <a:p>
            <a:pPr marL="400050" lvl="1" indent="0">
              <a:buNone/>
            </a:pP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numbersCombined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= [...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numbersOne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, ...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numbersTwo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];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buNone/>
            </a:pP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document.write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numbersCombined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&lt;/script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&lt;/body&gt;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&lt;/html&gt;</a:t>
            </a:r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Ashmita Senapati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63E4-213A-4A72-BE1D-DD32FE061A55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75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React Render HTML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React's</a:t>
            </a:r>
            <a:r>
              <a:rPr lang="en-US" dirty="0"/>
              <a:t> goal is in many ways to render HTML in a web page</a:t>
            </a:r>
            <a:r>
              <a:rPr lang="en-US" dirty="0" smtClean="0"/>
              <a:t>.</a:t>
            </a:r>
          </a:p>
          <a:p>
            <a:r>
              <a:rPr lang="en-US" dirty="0"/>
              <a:t>React renders HTML to the web page by using a function </a:t>
            </a:r>
            <a:r>
              <a:rPr lang="en-US" dirty="0" smtClean="0"/>
              <a:t>called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ReactDOM.render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r>
              <a:rPr lang="en-US" dirty="0" smtClean="0"/>
              <a:t>.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Ashmita Senapati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63E4-213A-4A72-BE1D-DD32FE061A55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43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Render Function()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567" y="1930400"/>
            <a:ext cx="8754435" cy="3880773"/>
          </a:xfrm>
        </p:spPr>
        <p:txBody>
          <a:bodyPr/>
          <a:lstStyle/>
          <a:p>
            <a:r>
              <a:rPr lang="en-IN" dirty="0" smtClean="0"/>
              <a:t>Takes two argument: </a:t>
            </a:r>
          </a:p>
          <a:p>
            <a:pPr lvl="1"/>
            <a:r>
              <a:rPr lang="en-IN" dirty="0" smtClean="0"/>
              <a:t>HTML code</a:t>
            </a:r>
          </a:p>
          <a:p>
            <a:pPr lvl="1"/>
            <a:r>
              <a:rPr lang="en-IN" dirty="0" smtClean="0"/>
              <a:t>HTML element</a:t>
            </a:r>
            <a:endParaRPr lang="en-IN" dirty="0"/>
          </a:p>
          <a:p>
            <a:pPr marL="457200" lvl="1" indent="0"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Index.js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86215" y="3975721"/>
            <a:ext cx="4435266" cy="15081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import React from 'react';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import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ReactDOM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from 'react-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ReactDOM.render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(&lt;p&gt;Hello&lt;/p&gt;,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document.getElementById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('root'));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980504" y="4009165"/>
            <a:ext cx="2845750" cy="9668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body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9999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div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root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"&gt;&lt;/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div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body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Ashmita Senapati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63E4-213A-4A72-BE1D-DD32FE061A55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65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 1: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Create a table and store it in a variable.</a:t>
            </a:r>
          </a:p>
          <a:p>
            <a:r>
              <a:rPr lang="en-IN" dirty="0" smtClean="0"/>
              <a:t>Display it in the root node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Ashmita Senapati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63E4-213A-4A72-BE1D-DD32FE061A55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48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91263"/>
            <a:ext cx="8596668" cy="1320800"/>
          </a:xfrm>
        </p:spPr>
        <p:txBody>
          <a:bodyPr/>
          <a:lstStyle/>
          <a:p>
            <a:r>
              <a:rPr lang="en-IN" dirty="0" smtClean="0"/>
              <a:t>Answer: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43485" y="2160589"/>
            <a:ext cx="7451933" cy="35521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myelement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(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&lt;table&gt;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	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&gt;Name&lt;/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&lt;td&gt;John&lt;/td&gt; 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&lt;td&gt;Elsa&lt;/td&gt; 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&lt;/table&gt; 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ReactDOM.render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myelement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document.getElementById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('root'));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Ashmita Senapati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63E4-213A-4A72-BE1D-DD32FE061A55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38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React JSX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JSX stands for JavaScript XML.</a:t>
            </a:r>
          </a:p>
          <a:p>
            <a:r>
              <a:rPr lang="en-US" dirty="0"/>
              <a:t>JSX allows us to write HTML in React.</a:t>
            </a:r>
          </a:p>
          <a:p>
            <a:r>
              <a:rPr lang="en-US" dirty="0"/>
              <a:t>JSX makes it easier to write and add HTML in React.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Ashmita Senapati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63E4-213A-4A72-BE1D-DD32FE061A55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17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With JSX</a:t>
            </a:r>
            <a:endParaRPr lang="en-IN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77334" y="1537013"/>
            <a:ext cx="4842351" cy="10772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77AA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77A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myelement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 Love JSX!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ReactDOM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render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myelement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document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getElementById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'root'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7334" y="3358497"/>
            <a:ext cx="3273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chemeClr val="accent1"/>
                </a:solidFill>
              </a:rPr>
              <a:t>Without JSX</a:t>
            </a:r>
            <a:endParaRPr lang="en-IN" sz="3600" dirty="0">
              <a:solidFill>
                <a:schemeClr val="accent1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77334" y="4087374"/>
            <a:ext cx="6896456" cy="10156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0077AA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77A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myelement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createElement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'h1'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{},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'I do not use JSX!'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9999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ReactDOM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render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myelement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document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getElementById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'root'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Ashmita Senapati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63E4-213A-4A72-BE1D-DD32FE061A55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36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React Components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creating a React component, the component's name </a:t>
            </a:r>
            <a:r>
              <a:rPr lang="en-US" i="1" dirty="0"/>
              <a:t>MUST</a:t>
            </a:r>
            <a:r>
              <a:rPr lang="en-US" dirty="0"/>
              <a:t> start with an upper case letter.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905854" y="3067940"/>
            <a:ext cx="209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Class Component</a:t>
            </a:r>
            <a:endParaRPr lang="en-I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6751" y="3521942"/>
            <a:ext cx="3683237" cy="13977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extends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Component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render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9999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h2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Hi, I am a Car!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h2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103855" y="3521942"/>
            <a:ext cx="3828516" cy="118227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h2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Hi, I am a Car!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h2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60762" y="3067940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Function component</a:t>
            </a:r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Ashmita Senapati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63E4-213A-4A72-BE1D-DD32FE061A55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68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18146"/>
            <a:ext cx="8596668" cy="1320800"/>
          </a:xfrm>
        </p:spPr>
        <p:txBody>
          <a:bodyPr/>
          <a:lstStyle/>
          <a:p>
            <a:r>
              <a:rPr lang="en-IN" dirty="0" smtClean="0"/>
              <a:t>Props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 can be passed </a:t>
            </a:r>
            <a:r>
              <a:rPr lang="en-US" dirty="0" smtClean="0"/>
              <a:t>as props </a:t>
            </a:r>
            <a:r>
              <a:rPr lang="en-IN" dirty="0"/>
              <a:t>which stands for properties</a:t>
            </a:r>
            <a:r>
              <a:rPr lang="en-IN" dirty="0" smtClean="0"/>
              <a:t>.</a:t>
            </a:r>
          </a:p>
          <a:p>
            <a:r>
              <a:rPr lang="en-US" dirty="0"/>
              <a:t>Props are like function arguments, and you send them into the component as attributes.</a:t>
            </a:r>
            <a:endParaRPr lang="en-I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85315" y="3294395"/>
            <a:ext cx="6426437" cy="161316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props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h2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 am a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props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color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Car!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h2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ReactDOM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render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color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"/&gt;,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document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getElementById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'root'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85315" y="5395031"/>
            <a:ext cx="6096000" cy="646331"/>
          </a:xfrm>
          <a:prstGeom prst="rect">
            <a:avLst/>
          </a:prstGeom>
          <a:solidFill>
            <a:schemeClr val="accent4"/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Note: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React Props are read-only! You will get an error if you try to change their value.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Ashmita Senapati</a:t>
            </a:r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63E4-213A-4A72-BE1D-DD32FE061A55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50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Another Example on Props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19578" y="2254592"/>
            <a:ext cx="5882054" cy="35521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props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h2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 am a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props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brand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h2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Garage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9999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Who lives in my garage?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brand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ReactDOM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render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Garage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/&gt;,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document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getElementById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'root'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Ashmita Senapati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63E4-213A-4A72-BE1D-DD32FE061A55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73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React?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React, sometimes referred to as a frontend JavaScript framework, is a JavaScript library created by Facebook</a:t>
            </a:r>
            <a:r>
              <a:rPr lang="en-US" dirty="0" smtClean="0"/>
              <a:t>.</a:t>
            </a:r>
          </a:p>
          <a:p>
            <a:r>
              <a:rPr lang="en-US" dirty="0"/>
              <a:t>React is a tool for building UI components.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Ashmita Senapati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63E4-213A-4A72-BE1D-DD32FE061A5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63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 2: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an object </a:t>
            </a:r>
            <a:r>
              <a:rPr lang="en-IN" dirty="0" smtClean="0"/>
              <a:t>named </a:t>
            </a:r>
            <a:r>
              <a:rPr lang="en-IN" dirty="0" err="1" smtClean="0"/>
              <a:t>carInfo</a:t>
            </a:r>
            <a:r>
              <a:rPr lang="en-IN" dirty="0" smtClean="0"/>
              <a:t> in function Garage()  and send it to the Car Component.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Ashmita Senapati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63E4-213A-4A72-BE1D-DD32FE061A55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72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Answer: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77334" y="2184729"/>
            <a:ext cx="6470563" cy="35521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props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h2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 am a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props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brand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h2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Garage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77A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carInfo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"Ford"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model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"Mustang"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	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Who lives in my garage?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				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brand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={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900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carInfo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ReactDOM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render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Garage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/&gt;,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document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getElementById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'root'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Ashmita Senapati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63E4-213A-4A72-BE1D-DD32FE061A55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2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React Events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like HTML DOM events, React can perform actions based on user events.</a:t>
            </a:r>
          </a:p>
          <a:p>
            <a:r>
              <a:rPr lang="en-US" dirty="0"/>
              <a:t>React has the same events as HTML: click, change, </a:t>
            </a:r>
            <a:r>
              <a:rPr lang="en-US" dirty="0" err="1"/>
              <a:t>mouseover</a:t>
            </a:r>
            <a:r>
              <a:rPr lang="en-US" dirty="0"/>
              <a:t> etc.</a:t>
            </a:r>
          </a:p>
          <a:p>
            <a:endParaRPr lang="en-IN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73722" y="3316488"/>
            <a:ext cx="7007469" cy="24749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Football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77A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shoot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alert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button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onClick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={()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shoot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"Goal!"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)}&gt;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Take the shot!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button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ReactDOM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render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Football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/&gt;,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document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getElementById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'root'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Ashmita Senapati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63E4-213A-4A72-BE1D-DD32FE061A55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55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React Event Object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008184" y="2254471"/>
            <a:ext cx="6096000" cy="2893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endParaRPr lang="en-IN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function 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Football() {</a:t>
            </a:r>
          </a:p>
          <a:p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    </a:t>
            </a:r>
            <a:r>
              <a:rPr lang="en-I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 shoot = (a, b) =&gt; {</a:t>
            </a:r>
          </a:p>
          <a:p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      alert(</a:t>
            </a:r>
            <a:r>
              <a:rPr lang="en-I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b.type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         }</a:t>
            </a:r>
          </a:p>
          <a:p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  </a:t>
            </a:r>
          </a:p>
          <a:p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    return (</a:t>
            </a:r>
          </a:p>
          <a:p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      &lt;button </a:t>
            </a:r>
            <a:r>
              <a:rPr lang="en-I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onClick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={(event) =&gt; shoot("Goal!", event)}&gt;Take the shot!&lt;/button&gt;</a:t>
            </a:r>
          </a:p>
          <a:p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    );</a:t>
            </a:r>
          </a:p>
          <a:p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  }</a:t>
            </a:r>
          </a:p>
          <a:p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  </a:t>
            </a:r>
          </a:p>
          <a:p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  </a:t>
            </a:r>
            <a:r>
              <a:rPr lang="en-I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ReactDOM.render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(&lt;Football /&gt;, </a:t>
            </a:r>
            <a:r>
              <a:rPr lang="en-I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document.getElementById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('root</a:t>
            </a:r>
            <a:r>
              <a:rPr lang="en-IN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'));</a:t>
            </a:r>
          </a:p>
          <a:p>
            <a:endParaRPr lang="en-IN" sz="14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Ashmita Senapati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63E4-213A-4A72-BE1D-DD32FE061A55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7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React Conditionals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3264092" cy="3880773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 </a:t>
            </a:r>
            <a:r>
              <a:rPr lang="en-IN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MissedGoal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{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   return &lt;h1&gt;MISSED!&lt;/h1&gt;;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 </a:t>
            </a:r>
            <a:r>
              <a:rPr lang="en-IN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 function </a:t>
            </a:r>
            <a:r>
              <a:rPr lang="en-IN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MadeGoal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{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   return &lt;h1&gt;Goal!&lt;/h1&gt;;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 }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546364" y="1930400"/>
            <a:ext cx="5332576" cy="34163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function Goal(props) {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   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isGoal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props.isGoal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    if (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isGoal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) {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      return &lt;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MadeGoal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/&gt;;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    }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    return &lt;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MissedGoal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/&gt;;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  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 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ReactDOM.render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    &lt;Goal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isGoal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={false} /&gt;,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   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document.getElementById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('root')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  );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Ashmita Senapati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63E4-213A-4A72-BE1D-DD32FE061A55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39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18146"/>
            <a:ext cx="8596668" cy="1320800"/>
          </a:xfrm>
        </p:spPr>
        <p:txBody>
          <a:bodyPr/>
          <a:lstStyle/>
          <a:p>
            <a:r>
              <a:rPr lang="en-IN" dirty="0" smtClean="0"/>
              <a:t>Logical &amp;&amp; operator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624" y="2126406"/>
            <a:ext cx="3663930" cy="3880773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 Garage(props) {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   </a:t>
            </a:r>
            <a:r>
              <a:rPr lang="en-IN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cars = </a:t>
            </a:r>
            <a:r>
              <a:rPr lang="en-IN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props.cars</a:t>
            </a: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   return (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     &lt;&gt;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       &lt;h1&gt;Garage&lt;/h1&gt;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       {</a:t>
            </a:r>
            <a:r>
              <a:rPr lang="en-IN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cars.length</a:t>
            </a: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&gt; 0 &amp;&amp;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         &lt;h2&gt;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           You have {</a:t>
            </a:r>
            <a:r>
              <a:rPr lang="en-IN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cars.length</a:t>
            </a: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 cars in your garage.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         &lt;/h2&gt;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       }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     &lt;/&gt;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   );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 </a:t>
            </a:r>
            <a:r>
              <a:rPr lang="en-IN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IN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315486" y="2760292"/>
            <a:ext cx="3683236" cy="13849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400" dirty="0" err="1"/>
              <a:t>const</a:t>
            </a:r>
            <a:r>
              <a:rPr lang="en-IN" sz="1400" dirty="0"/>
              <a:t> cars = ['Ford', 'BMW', 'Audi</a:t>
            </a:r>
            <a:r>
              <a:rPr lang="en-IN" sz="1400" dirty="0" smtClean="0"/>
              <a:t>'];</a:t>
            </a:r>
          </a:p>
          <a:p>
            <a:endParaRPr lang="en-IN" sz="1400" dirty="0"/>
          </a:p>
          <a:p>
            <a:r>
              <a:rPr lang="en-IN" sz="1400" dirty="0"/>
              <a:t>  </a:t>
            </a:r>
            <a:r>
              <a:rPr lang="en-IN" sz="1400" dirty="0" err="1"/>
              <a:t>ReactDOM.render</a:t>
            </a:r>
            <a:r>
              <a:rPr lang="en-IN" sz="1400" dirty="0"/>
              <a:t>(</a:t>
            </a:r>
          </a:p>
          <a:p>
            <a:r>
              <a:rPr lang="en-IN" sz="1400" dirty="0"/>
              <a:t>    &lt;Garage cars={cars} /&gt;,</a:t>
            </a:r>
          </a:p>
          <a:p>
            <a:r>
              <a:rPr lang="en-IN" sz="1400" dirty="0"/>
              <a:t>    </a:t>
            </a:r>
            <a:r>
              <a:rPr lang="en-IN" sz="1400" dirty="0" err="1"/>
              <a:t>document.getElementById</a:t>
            </a:r>
            <a:r>
              <a:rPr lang="en-IN" sz="1400" dirty="0"/>
              <a:t>('root')</a:t>
            </a:r>
          </a:p>
          <a:p>
            <a:r>
              <a:rPr lang="en-IN" sz="1400" dirty="0"/>
              <a:t>  );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Ashmita Senapati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63E4-213A-4A72-BE1D-DD32FE061A55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62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React Lists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render all of the cars from our garage: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298534" y="2847195"/>
            <a:ext cx="5392397" cy="31700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  </a:t>
            </a:r>
          </a:p>
          <a:p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  function Garage() {</a:t>
            </a:r>
          </a:p>
          <a:p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    </a:t>
            </a:r>
            <a:r>
              <a:rPr lang="en-I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 cars = ['Ford', 'BMW', 'Audi'];</a:t>
            </a:r>
          </a:p>
          <a:p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    return (</a:t>
            </a:r>
          </a:p>
          <a:p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      &lt;&gt;</a:t>
            </a:r>
          </a:p>
          <a:p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        &lt;h1&gt;Who lives in my garage?&lt;/h1&gt;</a:t>
            </a:r>
          </a:p>
          <a:p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        &lt;</a:t>
            </a:r>
            <a:r>
              <a:rPr lang="en-I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ul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          </a:t>
            </a:r>
            <a:r>
              <a:rPr lang="en-IN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{</a:t>
            </a:r>
            <a:r>
              <a:rPr lang="en-I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cars.map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((car) =&gt; &lt;Car brand={car} /&gt;)}</a:t>
            </a:r>
          </a:p>
          <a:p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        &lt;/</a:t>
            </a:r>
            <a:r>
              <a:rPr lang="en-I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ul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      &lt;/&gt;</a:t>
            </a:r>
          </a:p>
          <a:p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    );</a:t>
            </a:r>
          </a:p>
          <a:p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  }</a:t>
            </a:r>
          </a:p>
          <a:p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  </a:t>
            </a:r>
          </a:p>
          <a:p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  </a:t>
            </a:r>
            <a:r>
              <a:rPr lang="en-I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ReactDOM.render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(&lt;Garage /&gt;, </a:t>
            </a:r>
            <a:r>
              <a:rPr lang="en-I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document.getElementById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('root'));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8761" y="3281585"/>
            <a:ext cx="2879933" cy="95410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function Car(props) {</a:t>
            </a:r>
          </a:p>
          <a:p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    return </a:t>
            </a:r>
            <a:endParaRPr lang="en-IN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&lt;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li&gt;I am a { </a:t>
            </a:r>
            <a:r>
              <a:rPr lang="en-I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props.brand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 }&lt;/li&gt;;</a:t>
            </a:r>
          </a:p>
          <a:p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  }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Ashmita Senapati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63E4-213A-4A72-BE1D-DD32FE061A55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16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React Forms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747" y="1476925"/>
            <a:ext cx="4580546" cy="39923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/>
              <a:t>Handling forms is about how you handle the data when it changes value or gets submitted.</a:t>
            </a:r>
          </a:p>
          <a:p>
            <a:r>
              <a:rPr lang="en-US" sz="1400" dirty="0"/>
              <a:t>In HTML, form data is usually handled by the DOM.</a:t>
            </a:r>
          </a:p>
          <a:p>
            <a:r>
              <a:rPr lang="en-US" sz="1400" dirty="0"/>
              <a:t>In React, form data is usually handled by the components.</a:t>
            </a:r>
          </a:p>
          <a:p>
            <a:r>
              <a:rPr lang="en-US" sz="1400" dirty="0"/>
              <a:t>When the data is handled by the components, all the data is stored in the component state.</a:t>
            </a:r>
          </a:p>
          <a:p>
            <a:pPr marL="0" indent="0">
              <a:buNone/>
            </a:pPr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61680" y="1476925"/>
            <a:ext cx="4100166" cy="470898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import {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useState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} from "react";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import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ReactDOM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from 'react-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dom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';</a:t>
            </a:r>
          </a:p>
          <a:p>
            <a:endParaRPr lang="en-IN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function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MyForm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() {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 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[name,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setName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] =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useState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("");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 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handleSubmit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= (event) =&gt; {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   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event.preventDefault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    alert(`The name you entered was: ${name}`)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  }</a:t>
            </a:r>
            <a:b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  return (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    &lt;form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onSubmit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={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handleSubmit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}&gt;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      &lt;label&gt;Enter your name: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        &lt;input 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          type="text" 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          value={name}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         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onChange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={(e) =&gt;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setName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e.target.value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)}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        /&gt;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      &lt;/label&gt;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      &lt;input type="submit" /&gt;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    &lt;/form&gt;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  )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b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ReactDOM.render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(&lt;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MyForm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/&gt;,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document.getElementById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('root'));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Ashmita Senapati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63E4-213A-4A72-BE1D-DD32FE061A55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02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684592">
            <a:off x="848250" y="3130610"/>
            <a:ext cx="8596668" cy="1320800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rgbClr val="FFC000"/>
                </a:solidFill>
                <a:latin typeface="Eras Bold ITC" panose="020B0907030504020204" pitchFamily="34" charset="0"/>
              </a:rPr>
              <a:t>THANK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FFC000"/>
                </a:solidFill>
              </a:rPr>
              <a:t>YOU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Ashmita Senapati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63E4-213A-4A72-BE1D-DD32FE061A55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13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does React Work?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creates a VIRTUAL DOM in memory</a:t>
            </a:r>
            <a:r>
              <a:rPr lang="en-US" dirty="0" smtClean="0"/>
              <a:t>.</a:t>
            </a:r>
          </a:p>
          <a:p>
            <a:r>
              <a:rPr lang="en-US" dirty="0"/>
              <a:t>React only changes what needs to be changed!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Ashmita Senapati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63E4-213A-4A72-BE1D-DD32FE061A5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93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Installation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Visual Studio Code</a:t>
            </a:r>
          </a:p>
          <a:p>
            <a:r>
              <a:rPr lang="en-IN" dirty="0" smtClean="0"/>
              <a:t>Node </a:t>
            </a:r>
            <a:r>
              <a:rPr lang="en-IN" dirty="0" err="1" smtClean="0"/>
              <a:t>js</a:t>
            </a:r>
            <a:r>
              <a:rPr lang="en-IN" dirty="0" smtClean="0"/>
              <a:t> (</a:t>
            </a:r>
            <a:r>
              <a:rPr lang="en-IN" u="sng" dirty="0" smtClean="0">
                <a:solidFill>
                  <a:srgbClr val="00B0F0"/>
                </a:solidFill>
                <a:hlinkClick r:id="rId2"/>
              </a:rPr>
              <a:t>https://nodejs.org/en/</a:t>
            </a:r>
            <a:r>
              <a:rPr lang="en-IN" u="sng" dirty="0" smtClean="0">
                <a:solidFill>
                  <a:srgbClr val="0070C0"/>
                </a:solidFill>
              </a:rPr>
              <a:t>)</a:t>
            </a:r>
          </a:p>
          <a:p>
            <a:endParaRPr lang="en-IN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Ashmita</a:t>
            </a:r>
            <a:r>
              <a:rPr lang="en-IN" dirty="0" smtClean="0"/>
              <a:t> </a:t>
            </a:r>
            <a:r>
              <a:rPr lang="en-IN" dirty="0" err="1" smtClean="0"/>
              <a:t>Senapati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63E4-213A-4A72-BE1D-DD32FE061A5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73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React Environment Setup</a:t>
            </a:r>
            <a:br>
              <a:rPr lang="en-IN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Pre-requisite for </a:t>
            </a:r>
            <a:r>
              <a:rPr lang="en-IN" dirty="0" err="1"/>
              <a:t>ReactJS</a:t>
            </a:r>
            <a:endParaRPr lang="en-IN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NodeJS</a:t>
            </a:r>
            <a:r>
              <a:rPr lang="en-US" dirty="0"/>
              <a:t> and </a:t>
            </a:r>
            <a:r>
              <a:rPr lang="en-US" dirty="0" smtClean="0"/>
              <a:t>NPM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To use React in production, you need </a:t>
            </a:r>
            <a:r>
              <a:rPr lang="en-US" dirty="0" err="1">
                <a:solidFill>
                  <a:srgbClr val="92D050"/>
                </a:solidFill>
              </a:rPr>
              <a:t>npm</a:t>
            </a:r>
            <a:r>
              <a:rPr lang="en-US" dirty="0">
                <a:solidFill>
                  <a:srgbClr val="92D050"/>
                </a:solidFill>
              </a:rPr>
              <a:t> which is included with </a:t>
            </a:r>
            <a:r>
              <a:rPr lang="en-US" dirty="0">
                <a:solidFill>
                  <a:srgbClr val="92D050"/>
                </a:solidFill>
                <a:hlinkClick r:id="rId2"/>
              </a:rPr>
              <a:t>Node.js</a:t>
            </a:r>
            <a:r>
              <a:rPr lang="en-US" dirty="0">
                <a:solidFill>
                  <a:srgbClr val="92D050"/>
                </a:solidFill>
              </a:rPr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Ashmita Senapati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63E4-213A-4A72-BE1D-DD32FE061A5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28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create React app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npx</a:t>
            </a:r>
            <a:r>
              <a:rPr lang="en-IN" dirty="0" smtClean="0"/>
              <a:t> create-react-app my-react-app</a:t>
            </a:r>
          </a:p>
          <a:p>
            <a:r>
              <a:rPr lang="en-IN" dirty="0"/>
              <a:t>cd </a:t>
            </a:r>
            <a:r>
              <a:rPr lang="en-IN" dirty="0" smtClean="0"/>
              <a:t>my-react-app</a:t>
            </a:r>
          </a:p>
          <a:p>
            <a:r>
              <a:rPr lang="en-IN" dirty="0" err="1" smtClean="0"/>
              <a:t>npm</a:t>
            </a:r>
            <a:r>
              <a:rPr lang="en-IN" dirty="0" smtClean="0"/>
              <a:t> start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375872" y="3683238"/>
            <a:ext cx="7563028" cy="220481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62983" y="4123925"/>
            <a:ext cx="6383709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 you've previously installed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create-react-app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globally, it is recommended that you uninstall the package to ensure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npx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always uses the latest version of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create-react-app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uninstall, run this command: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uninstall -g create-react-app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Ashmita Senapati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63E4-213A-4A72-BE1D-DD32FE061A5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54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Example: Try changing the html code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538243" y="1999716"/>
            <a:ext cx="5930781" cy="39994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React from 'react'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function Main() {</a:t>
            </a:r>
            <a:endParaRPr lang="en-US" dirty="0"/>
          </a:p>
          <a:p>
            <a:r>
              <a:rPr lang="en-US" dirty="0"/>
              <a:t>  return (</a:t>
            </a:r>
          </a:p>
          <a:p>
            <a:r>
              <a:rPr lang="en-US" dirty="0"/>
              <a:t>    &lt;div&gt;</a:t>
            </a:r>
          </a:p>
          <a:p>
            <a:r>
              <a:rPr lang="en-US" dirty="0"/>
              <a:t>      </a:t>
            </a:r>
            <a:r>
              <a:rPr lang="en-US" dirty="0" smtClean="0"/>
              <a:t>	&lt;h1&gt;My first React app&lt;/h1&gt;</a:t>
            </a:r>
            <a:endParaRPr lang="en-US" dirty="0"/>
          </a:p>
          <a:p>
            <a:r>
              <a:rPr lang="en-US" dirty="0"/>
              <a:t>    &lt;/div&gt;</a:t>
            </a:r>
          </a:p>
          <a:p>
            <a:r>
              <a:rPr lang="en-US" dirty="0"/>
              <a:t>  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export default Main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Ashmita Senapati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63E4-213A-4A72-BE1D-DD32FE061A55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59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What’s Next?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3350" y="1647842"/>
            <a:ext cx="8596668" cy="3880773"/>
          </a:xfrm>
        </p:spPr>
        <p:txBody>
          <a:bodyPr/>
          <a:lstStyle/>
          <a:p>
            <a:r>
              <a:rPr lang="en-IN" dirty="0" smtClean="0"/>
              <a:t>Index.js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153682" y="2160589"/>
            <a:ext cx="5614587" cy="388077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import React from 'react';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ReactDOM</a:t>
            </a:r>
            <a:r>
              <a:rPr lang="en-US" dirty="0" smtClean="0"/>
              <a:t> from 'react-</a:t>
            </a:r>
            <a:r>
              <a:rPr lang="en-US" dirty="0" err="1" smtClean="0"/>
              <a:t>dom</a:t>
            </a:r>
            <a:r>
              <a:rPr lang="en-US" dirty="0" smtClean="0"/>
              <a:t>‘;</a:t>
            </a:r>
          </a:p>
          <a:p>
            <a:endParaRPr lang="en-US" dirty="0"/>
          </a:p>
          <a:p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firstElement</a:t>
            </a:r>
            <a:r>
              <a:rPr lang="en-IN" dirty="0"/>
              <a:t> </a:t>
            </a:r>
            <a:r>
              <a:rPr lang="en-IN" dirty="0" smtClean="0"/>
              <a:t>= &lt;</a:t>
            </a:r>
            <a:r>
              <a:rPr lang="en-IN" dirty="0"/>
              <a:t>h1&gt;Hello React!&lt;/h1</a:t>
            </a:r>
            <a:r>
              <a:rPr lang="en-IN" dirty="0" smtClean="0"/>
              <a:t>&gt;</a:t>
            </a:r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 err="1"/>
              <a:t>ReactDOM.render</a:t>
            </a:r>
            <a:r>
              <a:rPr lang="en-IN" dirty="0"/>
              <a:t>(</a:t>
            </a:r>
          </a:p>
          <a:p>
            <a:r>
              <a:rPr lang="en-IN" dirty="0"/>
              <a:t>  </a:t>
            </a:r>
            <a:r>
              <a:rPr lang="en-IN" dirty="0" err="1"/>
              <a:t>firstElement</a:t>
            </a:r>
            <a:r>
              <a:rPr lang="en-IN" dirty="0"/>
              <a:t> </a:t>
            </a:r>
            <a:r>
              <a:rPr lang="en-IN" dirty="0" smtClean="0"/>
              <a:t>,</a:t>
            </a:r>
            <a:endParaRPr lang="en-IN" dirty="0"/>
          </a:p>
          <a:p>
            <a:r>
              <a:rPr lang="en-IN" dirty="0"/>
              <a:t>  </a:t>
            </a:r>
            <a:r>
              <a:rPr lang="en-IN" dirty="0" err="1"/>
              <a:t>document.getElementById</a:t>
            </a:r>
            <a:r>
              <a:rPr lang="en-IN" dirty="0"/>
              <a:t>('root')</a:t>
            </a:r>
          </a:p>
          <a:p>
            <a:r>
              <a:rPr lang="en-IN" dirty="0"/>
              <a:t>);</a:t>
            </a:r>
          </a:p>
          <a:p>
            <a:endParaRPr lang="en-IN" dirty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Ashmita Senapati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63E4-213A-4A72-BE1D-DD32FE061A55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51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ES6 Array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93720"/>
            <a:ext cx="8596668" cy="3990371"/>
          </a:xfrm>
        </p:spPr>
        <p:txBody>
          <a:bodyPr/>
          <a:lstStyle/>
          <a:p>
            <a:r>
              <a:rPr lang="en-IN" dirty="0" smtClean="0"/>
              <a:t>.map() method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54045" y="2878116"/>
            <a:ext cx="8050139" cy="751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myArray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['apple', 'banana', 'orange'];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myList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myArray.map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((item) =&gt; &lt;p&gt;{item}&lt;/p&gt;)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Ashmita Senapati</a:t>
            </a:r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63E4-213A-4A72-BE1D-DD32FE061A55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62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688</TotalTime>
  <Words>685</Words>
  <Application>Microsoft Office PowerPoint</Application>
  <PresentationFormat>Widescreen</PresentationFormat>
  <Paragraphs>334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Consolas</vt:lpstr>
      <vt:lpstr>Eras Bold ITC</vt:lpstr>
      <vt:lpstr>Trebuchet MS</vt:lpstr>
      <vt:lpstr>Verdana</vt:lpstr>
      <vt:lpstr>Wingdings 3</vt:lpstr>
      <vt:lpstr>Facet</vt:lpstr>
      <vt:lpstr>REACT </vt:lpstr>
      <vt:lpstr>What is React?</vt:lpstr>
      <vt:lpstr>How does React Work? </vt:lpstr>
      <vt:lpstr>Installation</vt:lpstr>
      <vt:lpstr>React Environment Setup </vt:lpstr>
      <vt:lpstr>How to create React app</vt:lpstr>
      <vt:lpstr>Example: Try changing the html code</vt:lpstr>
      <vt:lpstr>What’s Next?</vt:lpstr>
      <vt:lpstr>ES6 Array Methods</vt:lpstr>
      <vt:lpstr>ES6 Spread Operator</vt:lpstr>
      <vt:lpstr>React Render HTML</vt:lpstr>
      <vt:lpstr>Render Function()</vt:lpstr>
      <vt:lpstr>Question 1:</vt:lpstr>
      <vt:lpstr>Answer:</vt:lpstr>
      <vt:lpstr>React JSX</vt:lpstr>
      <vt:lpstr>With JSX</vt:lpstr>
      <vt:lpstr>React Components</vt:lpstr>
      <vt:lpstr>Props</vt:lpstr>
      <vt:lpstr>Another Example on Props</vt:lpstr>
      <vt:lpstr>Question 2:</vt:lpstr>
      <vt:lpstr>Answer: </vt:lpstr>
      <vt:lpstr>React Events</vt:lpstr>
      <vt:lpstr>React Event Object</vt:lpstr>
      <vt:lpstr>React Conditionals</vt:lpstr>
      <vt:lpstr>Logical &amp;&amp; operator</vt:lpstr>
      <vt:lpstr>React Lists</vt:lpstr>
      <vt:lpstr>React Forms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</dc:title>
  <dc:creator>Windows User</dc:creator>
  <cp:lastModifiedBy>Windows User</cp:lastModifiedBy>
  <cp:revision>33</cp:revision>
  <dcterms:created xsi:type="dcterms:W3CDTF">2022-03-30T17:03:04Z</dcterms:created>
  <dcterms:modified xsi:type="dcterms:W3CDTF">2022-04-03T04:28:47Z</dcterms:modified>
</cp:coreProperties>
</file>