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72" r:id="rId3"/>
    <p:sldId id="274" r:id="rId4"/>
    <p:sldId id="27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25" autoAdjust="0"/>
    <p:restoredTop sz="94715"/>
  </p:normalViewPr>
  <p:slideViewPr>
    <p:cSldViewPr snapToGrid="0">
      <p:cViewPr varScale="1">
        <p:scale>
          <a:sx n="47" d="100"/>
          <a:sy n="47" d="100"/>
        </p:scale>
        <p:origin x="48" y="8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0E6C8-AF71-A84D-BEB1-F9D3480EE114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E2E745-806A-F943-B92F-B3666785A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14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E2E745-806A-F943-B92F-B3666785A8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87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2683" y="706106"/>
            <a:ext cx="10993549" cy="147501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Plants vs zombies</a:t>
            </a: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181120"/>
            <a:ext cx="10993546" cy="74748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 Ashmit Dassi (2018024)</a:t>
            </a:r>
          </a:p>
          <a:p>
            <a:r>
              <a:rPr lang="en-US" dirty="0" err="1" smtClean="0"/>
              <a:t>Ojas</a:t>
            </a:r>
            <a:r>
              <a:rPr lang="en-US" dirty="0" smtClean="0"/>
              <a:t> </a:t>
            </a:r>
            <a:r>
              <a:rPr lang="en-US" dirty="0" err="1" smtClean="0"/>
              <a:t>saxena</a:t>
            </a:r>
            <a:r>
              <a:rPr lang="en-US" dirty="0" smtClean="0"/>
              <a:t> (2018352)   group(20)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717" y="1512645"/>
            <a:ext cx="1176515" cy="13369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692" y="5014232"/>
            <a:ext cx="868994" cy="13946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98" y="5488440"/>
            <a:ext cx="920474" cy="92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6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F14249E-F80F-1745-BDC4-14A523088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 Working of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0156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Effort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Ojas</a:t>
            </a:r>
            <a:r>
              <a:rPr lang="en-US" dirty="0" smtClean="0"/>
              <a:t> </a:t>
            </a:r>
            <a:r>
              <a:rPr lang="en-US" dirty="0" err="1" smtClean="0"/>
              <a:t>Saxena</a:t>
            </a:r>
            <a:r>
              <a:rPr lang="en-US" dirty="0" smtClean="0"/>
              <a:t>-  discussed UML and demonstrated different type of relationships </a:t>
            </a:r>
          </a:p>
          <a:p>
            <a:r>
              <a:rPr lang="en-US" dirty="0" smtClean="0"/>
              <a:t>With the help of scene builder implemented the static GUI components </a:t>
            </a:r>
          </a:p>
          <a:p>
            <a:r>
              <a:rPr lang="en-US" dirty="0" smtClean="0"/>
              <a:t> Handled all the linking of frontend and backend for the last deadline</a:t>
            </a:r>
          </a:p>
          <a:p>
            <a:r>
              <a:rPr lang="en-US" dirty="0" smtClean="0"/>
              <a:t>Ashmit Dassi- Made UML and use case diagram and demonstrated different types of relationships</a:t>
            </a:r>
          </a:p>
          <a:p>
            <a:r>
              <a:rPr lang="en-US" dirty="0" smtClean="0"/>
              <a:t>Made different scenes and fixed timeline for it in the scene builder</a:t>
            </a:r>
          </a:p>
          <a:p>
            <a:r>
              <a:rPr lang="en-US" dirty="0" smtClean="0"/>
              <a:t>Helped with the logic and implementation of different classes in </a:t>
            </a:r>
            <a:r>
              <a:rPr lang="en-US" smtClean="0"/>
              <a:t>the code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048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142B6E-1B30-3D40-B299-A1EB5D275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feature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49FE9E-042C-184D-8999-8CE5A1A39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7991308" cy="410056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We have tried to add a specific theme for a brief period of time</a:t>
            </a:r>
          </a:p>
          <a:p>
            <a:r>
              <a:rPr lang="en-US" sz="2000" dirty="0" smtClean="0"/>
              <a:t>A lot of </a:t>
            </a:r>
            <a:r>
              <a:rPr lang="en-US" sz="2000" dirty="0" err="1" smtClean="0"/>
              <a:t>suntokens</a:t>
            </a:r>
            <a:r>
              <a:rPr lang="en-US" sz="2000" dirty="0" smtClean="0"/>
              <a:t> with value more than usual</a:t>
            </a:r>
          </a:p>
          <a:p>
            <a:r>
              <a:rPr lang="en-US" sz="2000" dirty="0" smtClean="0"/>
              <a:t>Leaderboard</a:t>
            </a:r>
            <a:endParaRPr lang="en-IN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742729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358</TotalTime>
  <Words>121</Words>
  <Application>Microsoft Office PowerPoint</Application>
  <PresentationFormat>Widescreen</PresentationFormat>
  <Paragraphs>16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Gill Sans MT</vt:lpstr>
      <vt:lpstr>Wingdings 2</vt:lpstr>
      <vt:lpstr>Dividend</vt:lpstr>
      <vt:lpstr>Plants vs zombies</vt:lpstr>
      <vt:lpstr>The  Working of code</vt:lpstr>
      <vt:lpstr>Individual Effort</vt:lpstr>
      <vt:lpstr>Bonus feature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LASER PRINTERS</dc:title>
  <dc:creator>Ashmit Dassi</dc:creator>
  <cp:lastModifiedBy>Ashmit Dassi</cp:lastModifiedBy>
  <cp:revision>22</cp:revision>
  <dcterms:created xsi:type="dcterms:W3CDTF">2019-10-22T17:16:06Z</dcterms:created>
  <dcterms:modified xsi:type="dcterms:W3CDTF">2019-11-30T10:08:31Z</dcterms:modified>
</cp:coreProperties>
</file>