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hBIGFYxX06B6cCPJWwUIi9fKjG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2342150" y="1466250"/>
            <a:ext cx="86106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NAME:ASHMITHA A</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2428D0005&amp; </a:t>
            </a:r>
            <a:r>
              <a:rPr b="1" lang="en-US" sz="2400">
                <a:solidFill>
                  <a:schemeClr val="dk1"/>
                </a:solidFill>
                <a:latin typeface="Calibri"/>
                <a:ea typeface="Calibri"/>
                <a:cs typeface="Calibri"/>
                <a:sym typeface="Calibri"/>
              </a:rPr>
              <a:t>5ABB50315E1CA99B32E4BEE06DBECE12</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B.SC.CSA</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0" name="Google Shape;190;p10"/>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1" name="Google Shape;191;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1"/>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3"/>
          <p:cNvSpPr txBox="1"/>
          <p:nvPr/>
        </p:nvSpPr>
        <p:spPr>
          <a:xfrm>
            <a:off x="2509807" y="1041533"/>
            <a:ext cx="5029200" cy="612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Linkhttps://github.com/ashmithaa0304/Ashmitha-TNSDC-SDP-PWD.git</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7991475" y="2933700"/>
            <a:ext cx="2762251" cy="3257550"/>
            <a:chOff x="7991475" y="2933700"/>
            <a:chExt cx="2762251" cy="325755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4"/>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2" name="Google Shape;142;p5"/>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3" name="Google Shape;153;p6"/>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Students – who want to showcase their academic achievements, projects, and skills for internships, higher studies, or competitions.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Job Seekers &amp; Professionals – who can use the website as a digital resume to highlight their work experience, portfolio, and expertise for career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Freelancers &amp; Creators – who want to present their work, designs, art, or services to attract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Educators &amp; Recruiters – who can review the portfolio to evaluate an individual’s skills, knowledge, and accomplishments.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Peers &amp; General Audience – who can access the website to know more about the individual’s background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0" y="1476375"/>
            <a:ext cx="2695574" cy="3248025"/>
          </a:xfrm>
          <a:prstGeom prst="rect">
            <a:avLst/>
          </a:prstGeom>
          <a:noFill/>
          <a:ln>
            <a:noFill/>
          </a:ln>
        </p:spPr>
      </p:sp>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3" name="Google Shape;1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5" name="Google Shape;165;p7"/>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Development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HTML5 – for structuring the web 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CSS3 – for styling, layout design, and responsiveness.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JavaScript – for adding interactivity and dynamic functionality.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Bootstrap / Tailwind CSS (optional) – for responsive and mobile-friendly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Design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Figma / Adobe XD / Canva – for wireframing and UI/UX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Photo editing tools (Photoshop, GIMP, or Canva) – for preparing images, logos, and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VS Code / Sublime Text – as the code editor.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Git &amp; GitHub – for version control and hosting the project online.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1" name="Google Shape;171;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5" name="Google Shape;175;p8"/>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Layout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Section – Includes name, logo (optional), and navigation menu.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A brief introduction with a professional photo and tagline.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1" name="Google Shape;181;p9"/>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Core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Engaging introduction with name, photo, tagline, and call-to-action.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About Me Section – Displays personal background, career objectives, and a professional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Skills Showcase – Visual representation of technical and soft skills using icons, bars, or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Projects Portfolio – Showcases academic,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