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175DEB-5D9C-4312-99B5-86F8A05D0E16}" v="978" dt="2025-05-30T11:33:44.8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mit Saini" userId="256bae31962e0ca1" providerId="Windows Live" clId="Web-{C7175DEB-5D9C-4312-99B5-86F8A05D0E16}"/>
    <pc:docChg chg="addSld delSld modSld addMainMaster delMainMaster">
      <pc:chgData name="Ashmit Saini" userId="256bae31962e0ca1" providerId="Windows Live" clId="Web-{C7175DEB-5D9C-4312-99B5-86F8A05D0E16}" dt="2025-05-30T11:33:51.975" v="966"/>
      <pc:docMkLst>
        <pc:docMk/>
      </pc:docMkLst>
      <pc:sldChg chg="addSp delSp modSp mod setBg modClrScheme setClrOvrMap chgLayout">
        <pc:chgData name="Ashmit Saini" userId="256bae31962e0ca1" providerId="Windows Live" clId="Web-{C7175DEB-5D9C-4312-99B5-86F8A05D0E16}" dt="2025-05-30T10:27:59.578" v="393" actId="20577"/>
        <pc:sldMkLst>
          <pc:docMk/>
          <pc:sldMk cId="109857222" sldId="256"/>
        </pc:sldMkLst>
        <pc:spChg chg="mod">
          <ac:chgData name="Ashmit Saini" userId="256bae31962e0ca1" providerId="Windows Live" clId="Web-{C7175DEB-5D9C-4312-99B5-86F8A05D0E16}" dt="2025-05-30T10:27:59.578" v="393" actId="20577"/>
          <ac:spMkLst>
            <pc:docMk/>
            <pc:sldMk cId="109857222" sldId="256"/>
            <ac:spMk id="2" creationId="{00000000-0000-0000-0000-000000000000}"/>
          </ac:spMkLst>
        </pc:spChg>
        <pc:spChg chg="mod">
          <ac:chgData name="Ashmit Saini" userId="256bae31962e0ca1" providerId="Windows Live" clId="Web-{C7175DEB-5D9C-4312-99B5-86F8A05D0E16}" dt="2025-05-30T10:27:39.343" v="391" actId="14100"/>
          <ac:spMkLst>
            <pc:docMk/>
            <pc:sldMk cId="109857222" sldId="256"/>
            <ac:spMk id="3" creationId="{00000000-0000-0000-0000-000000000000}"/>
          </ac:spMkLst>
        </pc:spChg>
        <pc:spChg chg="add del">
          <ac:chgData name="Ashmit Saini" userId="256bae31962e0ca1" providerId="Windows Live" clId="Web-{C7175DEB-5D9C-4312-99B5-86F8A05D0E16}" dt="2025-05-30T10:17:03.336" v="142"/>
          <ac:spMkLst>
            <pc:docMk/>
            <pc:sldMk cId="109857222" sldId="256"/>
            <ac:spMk id="9" creationId="{E08D4B6A-8113-4DFB-B82E-B60CAC8E0A50}"/>
          </ac:spMkLst>
        </pc:spChg>
        <pc:spChg chg="add del">
          <ac:chgData name="Ashmit Saini" userId="256bae31962e0ca1" providerId="Windows Live" clId="Web-{C7175DEB-5D9C-4312-99B5-86F8A05D0E16}" dt="2025-05-30T10:17:03.336" v="142"/>
          <ac:spMkLst>
            <pc:docMk/>
            <pc:sldMk cId="109857222" sldId="256"/>
            <ac:spMk id="11" creationId="{9822E561-F97C-4CBB-A9A6-A6BF6317BC84}"/>
          </ac:spMkLst>
        </pc:spChg>
        <pc:spChg chg="add del">
          <ac:chgData name="Ashmit Saini" userId="256bae31962e0ca1" providerId="Windows Live" clId="Web-{C7175DEB-5D9C-4312-99B5-86F8A05D0E16}" dt="2025-05-30T10:17:03.336" v="142"/>
          <ac:spMkLst>
            <pc:docMk/>
            <pc:sldMk cId="109857222" sldId="256"/>
            <ac:spMk id="13" creationId="{B01B0E58-A5C8-4CDA-A2E0-35DF94E59857}"/>
          </ac:spMkLst>
        </pc:spChg>
        <pc:spChg chg="add del">
          <ac:chgData name="Ashmit Saini" userId="256bae31962e0ca1" providerId="Windows Live" clId="Web-{C7175DEB-5D9C-4312-99B5-86F8A05D0E16}" dt="2025-05-30T10:20:41.568" v="232"/>
          <ac:spMkLst>
            <pc:docMk/>
            <pc:sldMk cId="109857222" sldId="256"/>
            <ac:spMk id="18" creationId="{EA26A151-13BF-4305-A6DC-9DC7C9877195}"/>
          </ac:spMkLst>
        </pc:spChg>
        <pc:spChg chg="add del">
          <ac:chgData name="Ashmit Saini" userId="256bae31962e0ca1" providerId="Windows Live" clId="Web-{C7175DEB-5D9C-4312-99B5-86F8A05D0E16}" dt="2025-05-30T10:20:41.568" v="232"/>
          <ac:spMkLst>
            <pc:docMk/>
            <pc:sldMk cId="109857222" sldId="256"/>
            <ac:spMk id="20" creationId="{6EFFDDA6-2CAE-438F-B0D6-FF4E710E24CB}"/>
          </ac:spMkLst>
        </pc:spChg>
        <pc:spChg chg="add del">
          <ac:chgData name="Ashmit Saini" userId="256bae31962e0ca1" providerId="Windows Live" clId="Web-{C7175DEB-5D9C-4312-99B5-86F8A05D0E16}" dt="2025-05-30T10:20:41.568" v="232"/>
          <ac:spMkLst>
            <pc:docMk/>
            <pc:sldMk cId="109857222" sldId="256"/>
            <ac:spMk id="22" creationId="{F06B261F-632C-43DC-8DC7-7723B368270D}"/>
          </ac:spMkLst>
        </pc:spChg>
        <pc:spChg chg="add del">
          <ac:chgData name="Ashmit Saini" userId="256bae31962e0ca1" providerId="Windows Live" clId="Web-{C7175DEB-5D9C-4312-99B5-86F8A05D0E16}" dt="2025-05-30T10:20:41.568" v="232"/>
          <ac:spMkLst>
            <pc:docMk/>
            <pc:sldMk cId="109857222" sldId="256"/>
            <ac:spMk id="24" creationId="{4E524C7F-EE50-42C5-9434-7C78CE04445B}"/>
          </ac:spMkLst>
        </pc:spChg>
        <pc:spChg chg="add del">
          <ac:chgData name="Ashmit Saini" userId="256bae31962e0ca1" providerId="Windows Live" clId="Web-{C7175DEB-5D9C-4312-99B5-86F8A05D0E16}" dt="2025-05-30T10:26:09.244" v="375"/>
          <ac:spMkLst>
            <pc:docMk/>
            <pc:sldMk cId="109857222" sldId="256"/>
            <ac:spMk id="29" creationId="{4D90D76C-184F-4A96-8FE8-1114F8EE1F56}"/>
          </ac:spMkLst>
        </pc:spChg>
        <pc:spChg chg="add del">
          <ac:chgData name="Ashmit Saini" userId="256bae31962e0ca1" providerId="Windows Live" clId="Web-{C7175DEB-5D9C-4312-99B5-86F8A05D0E16}" dt="2025-05-30T10:26:09.244" v="375"/>
          <ac:spMkLst>
            <pc:docMk/>
            <pc:sldMk cId="109857222" sldId="256"/>
            <ac:spMk id="31" creationId="{2F9DE355-E8A7-498B-A6A0-54D03B953F89}"/>
          </ac:spMkLst>
        </pc:spChg>
        <pc:spChg chg="add del">
          <ac:chgData name="Ashmit Saini" userId="256bae31962e0ca1" providerId="Windows Live" clId="Web-{C7175DEB-5D9C-4312-99B5-86F8A05D0E16}" dt="2025-05-30T10:26:28.057" v="378"/>
          <ac:spMkLst>
            <pc:docMk/>
            <pc:sldMk cId="109857222" sldId="256"/>
            <ac:spMk id="36" creationId="{956C5C09-0043-4549-B800-2101B70D667D}"/>
          </ac:spMkLst>
        </pc:spChg>
        <pc:spChg chg="add del">
          <ac:chgData name="Ashmit Saini" userId="256bae31962e0ca1" providerId="Windows Live" clId="Web-{C7175DEB-5D9C-4312-99B5-86F8A05D0E16}" dt="2025-05-30T10:26:28.057" v="378"/>
          <ac:spMkLst>
            <pc:docMk/>
            <pc:sldMk cId="109857222" sldId="256"/>
            <ac:spMk id="38" creationId="{B2C335F7-F61C-4EB4-80F2-4B1438FE66BB}"/>
          </ac:spMkLst>
        </pc:spChg>
        <pc:spChg chg="add">
          <ac:chgData name="Ashmit Saini" userId="256bae31962e0ca1" providerId="Windows Live" clId="Web-{C7175DEB-5D9C-4312-99B5-86F8A05D0E16}" dt="2025-05-30T10:26:28.057" v="378"/>
          <ac:spMkLst>
            <pc:docMk/>
            <pc:sldMk cId="109857222" sldId="256"/>
            <ac:spMk id="43" creationId="{774A975B-A886-5202-0489-6965514A0D14}"/>
          </ac:spMkLst>
        </pc:spChg>
        <pc:spChg chg="add">
          <ac:chgData name="Ashmit Saini" userId="256bae31962e0ca1" providerId="Windows Live" clId="Web-{C7175DEB-5D9C-4312-99B5-86F8A05D0E16}" dt="2025-05-30T10:26:28.057" v="378"/>
          <ac:spMkLst>
            <pc:docMk/>
            <pc:sldMk cId="109857222" sldId="256"/>
            <ac:spMk id="45" creationId="{175EAFFD-4A47-DD53-4F76-BD457E18BF1F}"/>
          </ac:spMkLst>
        </pc:spChg>
        <pc:spChg chg="add">
          <ac:chgData name="Ashmit Saini" userId="256bae31962e0ca1" providerId="Windows Live" clId="Web-{C7175DEB-5D9C-4312-99B5-86F8A05D0E16}" dt="2025-05-30T10:26:28.057" v="378"/>
          <ac:spMkLst>
            <pc:docMk/>
            <pc:sldMk cId="109857222" sldId="256"/>
            <ac:spMk id="47" creationId="{7CC1FECC-9CA4-341C-7E20-4728C5147389}"/>
          </ac:spMkLst>
        </pc:spChg>
        <pc:picChg chg="add del mod">
          <ac:chgData name="Ashmit Saini" userId="256bae31962e0ca1" providerId="Windows Live" clId="Web-{C7175DEB-5D9C-4312-99B5-86F8A05D0E16}" dt="2025-05-30T10:20:03.378" v="227"/>
          <ac:picMkLst>
            <pc:docMk/>
            <pc:sldMk cId="109857222" sldId="256"/>
            <ac:picMk id="4" creationId="{AE278144-5A96-3BAE-EFF5-DDF2C516C878}"/>
          </ac:picMkLst>
        </pc:picChg>
        <pc:picChg chg="add mod">
          <ac:chgData name="Ashmit Saini" userId="256bae31962e0ca1" providerId="Windows Live" clId="Web-{C7175DEB-5D9C-4312-99B5-86F8A05D0E16}" dt="2025-05-30T10:26:28.057" v="378"/>
          <ac:picMkLst>
            <pc:docMk/>
            <pc:sldMk cId="109857222" sldId="256"/>
            <ac:picMk id="5" creationId="{1102FEF9-F65F-1BF1-4E73-6955E3319294}"/>
          </ac:picMkLst>
        </pc:picChg>
      </pc:sldChg>
      <pc:sldChg chg="addSp modSp new mod setBg">
        <pc:chgData name="Ashmit Saini" userId="256bae31962e0ca1" providerId="Windows Live" clId="Web-{C7175DEB-5D9C-4312-99B5-86F8A05D0E16}" dt="2025-05-30T10:33:26.067" v="407" actId="20577"/>
        <pc:sldMkLst>
          <pc:docMk/>
          <pc:sldMk cId="1047249808" sldId="257"/>
        </pc:sldMkLst>
        <pc:spChg chg="mod">
          <ac:chgData name="Ashmit Saini" userId="256bae31962e0ca1" providerId="Windows Live" clId="Web-{C7175DEB-5D9C-4312-99B5-86F8A05D0E16}" dt="2025-05-30T10:33:04.378" v="405"/>
          <ac:spMkLst>
            <pc:docMk/>
            <pc:sldMk cId="1047249808" sldId="257"/>
            <ac:spMk id="2" creationId="{76BD4245-ECAB-8EE9-2BCA-97FCA3620AAD}"/>
          </ac:spMkLst>
        </pc:spChg>
        <pc:spChg chg="mod">
          <ac:chgData name="Ashmit Saini" userId="256bae31962e0ca1" providerId="Windows Live" clId="Web-{C7175DEB-5D9C-4312-99B5-86F8A05D0E16}" dt="2025-05-30T10:33:26.067" v="407" actId="20577"/>
          <ac:spMkLst>
            <pc:docMk/>
            <pc:sldMk cId="1047249808" sldId="257"/>
            <ac:spMk id="3" creationId="{D9B9DB10-2212-3B30-96D6-CA5EDC5728DB}"/>
          </ac:spMkLst>
        </pc:spChg>
        <pc:spChg chg="add">
          <ac:chgData name="Ashmit Saini" userId="256bae31962e0ca1" providerId="Windows Live" clId="Web-{C7175DEB-5D9C-4312-99B5-86F8A05D0E16}" dt="2025-05-30T10:33:04.378" v="405"/>
          <ac:spMkLst>
            <pc:docMk/>
            <pc:sldMk cId="1047249808" sldId="257"/>
            <ac:spMk id="9" creationId="{34C0330F-1D4F-4552-B799-615DD237B6DE}"/>
          </ac:spMkLst>
        </pc:spChg>
        <pc:spChg chg="add">
          <ac:chgData name="Ashmit Saini" userId="256bae31962e0ca1" providerId="Windows Live" clId="Web-{C7175DEB-5D9C-4312-99B5-86F8A05D0E16}" dt="2025-05-30T10:33:04.378" v="405"/>
          <ac:spMkLst>
            <pc:docMk/>
            <pc:sldMk cId="1047249808" sldId="257"/>
            <ac:spMk id="11" creationId="{92BE0106-0C20-465B-A1BE-0BAC2737B1AD}"/>
          </ac:spMkLst>
        </pc:spChg>
        <pc:picChg chg="add mod">
          <ac:chgData name="Ashmit Saini" userId="256bae31962e0ca1" providerId="Windows Live" clId="Web-{C7175DEB-5D9C-4312-99B5-86F8A05D0E16}" dt="2025-05-30T10:33:04.378" v="405"/>
          <ac:picMkLst>
            <pc:docMk/>
            <pc:sldMk cId="1047249808" sldId="257"/>
            <ac:picMk id="4" creationId="{0362984B-3934-58F7-F34C-6EA9ED4BD8DC}"/>
          </ac:picMkLst>
        </pc:picChg>
      </pc:sldChg>
      <pc:sldChg chg="addSp modSp new mod setBg">
        <pc:chgData name="Ashmit Saini" userId="256bae31962e0ca1" providerId="Windows Live" clId="Web-{C7175DEB-5D9C-4312-99B5-86F8A05D0E16}" dt="2025-05-30T10:37:41.489" v="446"/>
        <pc:sldMkLst>
          <pc:docMk/>
          <pc:sldMk cId="2254909124" sldId="258"/>
        </pc:sldMkLst>
        <pc:spChg chg="mod">
          <ac:chgData name="Ashmit Saini" userId="256bae31962e0ca1" providerId="Windows Live" clId="Web-{C7175DEB-5D9C-4312-99B5-86F8A05D0E16}" dt="2025-05-30T10:37:41.489" v="446"/>
          <ac:spMkLst>
            <pc:docMk/>
            <pc:sldMk cId="2254909124" sldId="258"/>
            <ac:spMk id="2" creationId="{0BC5B436-8318-6CF3-03A6-66364D739586}"/>
          </ac:spMkLst>
        </pc:spChg>
        <pc:spChg chg="mod">
          <ac:chgData name="Ashmit Saini" userId="256bae31962e0ca1" providerId="Windows Live" clId="Web-{C7175DEB-5D9C-4312-99B5-86F8A05D0E16}" dt="2025-05-30T10:37:41.489" v="446"/>
          <ac:spMkLst>
            <pc:docMk/>
            <pc:sldMk cId="2254909124" sldId="258"/>
            <ac:spMk id="3" creationId="{01AC4B70-FDBF-29D5-8C11-9CE00E3225FE}"/>
          </ac:spMkLst>
        </pc:spChg>
        <pc:spChg chg="add">
          <ac:chgData name="Ashmit Saini" userId="256bae31962e0ca1" providerId="Windows Live" clId="Web-{C7175DEB-5D9C-4312-99B5-86F8A05D0E16}" dt="2025-05-30T10:37:41.489" v="446"/>
          <ac:spMkLst>
            <pc:docMk/>
            <pc:sldMk cId="2254909124" sldId="258"/>
            <ac:spMk id="9" creationId="{34C0330F-1D4F-4552-B799-615DD237B6DE}"/>
          </ac:spMkLst>
        </pc:spChg>
        <pc:spChg chg="add">
          <ac:chgData name="Ashmit Saini" userId="256bae31962e0ca1" providerId="Windows Live" clId="Web-{C7175DEB-5D9C-4312-99B5-86F8A05D0E16}" dt="2025-05-30T10:37:41.489" v="446"/>
          <ac:spMkLst>
            <pc:docMk/>
            <pc:sldMk cId="2254909124" sldId="258"/>
            <ac:spMk id="11" creationId="{92BE0106-0C20-465B-A1BE-0BAC2737B1AD}"/>
          </ac:spMkLst>
        </pc:spChg>
        <pc:picChg chg="add mod">
          <ac:chgData name="Ashmit Saini" userId="256bae31962e0ca1" providerId="Windows Live" clId="Web-{C7175DEB-5D9C-4312-99B5-86F8A05D0E16}" dt="2025-05-30T10:37:41.489" v="446"/>
          <ac:picMkLst>
            <pc:docMk/>
            <pc:sldMk cId="2254909124" sldId="258"/>
            <ac:picMk id="4" creationId="{F8138F5A-AFB6-6645-9A32-5735521E306E}"/>
          </ac:picMkLst>
        </pc:picChg>
      </pc:sldChg>
      <pc:sldChg chg="addSp modSp new mod setBg">
        <pc:chgData name="Ashmit Saini" userId="256bae31962e0ca1" providerId="Windows Live" clId="Web-{C7175DEB-5D9C-4312-99B5-86F8A05D0E16}" dt="2025-05-30T10:42:56.133" v="476" actId="1076"/>
        <pc:sldMkLst>
          <pc:docMk/>
          <pc:sldMk cId="2902598376" sldId="259"/>
        </pc:sldMkLst>
        <pc:spChg chg="mod">
          <ac:chgData name="Ashmit Saini" userId="256bae31962e0ca1" providerId="Windows Live" clId="Web-{C7175DEB-5D9C-4312-99B5-86F8A05D0E16}" dt="2025-05-30T10:42:56.133" v="476" actId="1076"/>
          <ac:spMkLst>
            <pc:docMk/>
            <pc:sldMk cId="2902598376" sldId="259"/>
            <ac:spMk id="2" creationId="{4E117C5D-AE92-C3E8-EDF8-4702322A546C}"/>
          </ac:spMkLst>
        </pc:spChg>
        <pc:spChg chg="mod">
          <ac:chgData name="Ashmit Saini" userId="256bae31962e0ca1" providerId="Windows Live" clId="Web-{C7175DEB-5D9C-4312-99B5-86F8A05D0E16}" dt="2025-05-30T10:42:43.757" v="475" actId="14100"/>
          <ac:spMkLst>
            <pc:docMk/>
            <pc:sldMk cId="2902598376" sldId="259"/>
            <ac:spMk id="3" creationId="{168FEFD9-E0F4-3275-E32E-5FF7874B74D7}"/>
          </ac:spMkLst>
        </pc:spChg>
        <pc:spChg chg="add">
          <ac:chgData name="Ashmit Saini" userId="256bae31962e0ca1" providerId="Windows Live" clId="Web-{C7175DEB-5D9C-4312-99B5-86F8A05D0E16}" dt="2025-05-30T10:41:36.597" v="471"/>
          <ac:spMkLst>
            <pc:docMk/>
            <pc:sldMk cId="2902598376" sldId="259"/>
            <ac:spMk id="9" creationId="{34C0330F-1D4F-4552-B799-615DD237B6DE}"/>
          </ac:spMkLst>
        </pc:spChg>
        <pc:spChg chg="add">
          <ac:chgData name="Ashmit Saini" userId="256bae31962e0ca1" providerId="Windows Live" clId="Web-{C7175DEB-5D9C-4312-99B5-86F8A05D0E16}" dt="2025-05-30T10:41:36.597" v="471"/>
          <ac:spMkLst>
            <pc:docMk/>
            <pc:sldMk cId="2902598376" sldId="259"/>
            <ac:spMk id="11" creationId="{92BE0106-0C20-465B-A1BE-0BAC2737B1AD}"/>
          </ac:spMkLst>
        </pc:spChg>
        <pc:picChg chg="add mod">
          <ac:chgData name="Ashmit Saini" userId="256bae31962e0ca1" providerId="Windows Live" clId="Web-{C7175DEB-5D9C-4312-99B5-86F8A05D0E16}" dt="2025-05-30T10:41:36.597" v="471"/>
          <ac:picMkLst>
            <pc:docMk/>
            <pc:sldMk cId="2902598376" sldId="259"/>
            <ac:picMk id="4" creationId="{C9F1CDCB-6720-E95F-51BD-F6671C2879EB}"/>
          </ac:picMkLst>
        </pc:picChg>
      </pc:sldChg>
      <pc:sldChg chg="addSp delSp modSp new mod setBg">
        <pc:chgData name="Ashmit Saini" userId="256bae31962e0ca1" providerId="Windows Live" clId="Web-{C7175DEB-5D9C-4312-99B5-86F8A05D0E16}" dt="2025-05-30T10:47:07.601" v="505"/>
        <pc:sldMkLst>
          <pc:docMk/>
          <pc:sldMk cId="3871584652" sldId="260"/>
        </pc:sldMkLst>
        <pc:spChg chg="mod">
          <ac:chgData name="Ashmit Saini" userId="256bae31962e0ca1" providerId="Windows Live" clId="Web-{C7175DEB-5D9C-4312-99B5-86F8A05D0E16}" dt="2025-05-30T10:47:07.601" v="505"/>
          <ac:spMkLst>
            <pc:docMk/>
            <pc:sldMk cId="3871584652" sldId="260"/>
            <ac:spMk id="2" creationId="{A856E4EC-1ECA-5D11-C9D5-E83C92CAD3B0}"/>
          </ac:spMkLst>
        </pc:spChg>
        <pc:spChg chg="del">
          <ac:chgData name="Ashmit Saini" userId="256bae31962e0ca1" providerId="Windows Live" clId="Web-{C7175DEB-5D9C-4312-99B5-86F8A05D0E16}" dt="2025-05-30T10:46:29.349" v="489"/>
          <ac:spMkLst>
            <pc:docMk/>
            <pc:sldMk cId="3871584652" sldId="260"/>
            <ac:spMk id="3" creationId="{0CD52A81-E4F0-E6CF-3C51-CFBC37843E56}"/>
          </ac:spMkLst>
        </pc:spChg>
        <pc:spChg chg="add del">
          <ac:chgData name="Ashmit Saini" userId="256bae31962e0ca1" providerId="Windows Live" clId="Web-{C7175DEB-5D9C-4312-99B5-86F8A05D0E16}" dt="2025-05-30T10:47:07.601" v="505"/>
          <ac:spMkLst>
            <pc:docMk/>
            <pc:sldMk cId="3871584652" sldId="260"/>
            <ac:spMk id="9" creationId="{774A975B-A886-5202-0489-6965514A0D14}"/>
          </ac:spMkLst>
        </pc:spChg>
        <pc:spChg chg="add del">
          <ac:chgData name="Ashmit Saini" userId="256bae31962e0ca1" providerId="Windows Live" clId="Web-{C7175DEB-5D9C-4312-99B5-86F8A05D0E16}" dt="2025-05-30T10:47:07.601" v="505"/>
          <ac:spMkLst>
            <pc:docMk/>
            <pc:sldMk cId="3871584652" sldId="260"/>
            <ac:spMk id="11" creationId="{EA67E988-5919-57BB-C7DE-D3EAD38A3045}"/>
          </ac:spMkLst>
        </pc:spChg>
        <pc:spChg chg="add del">
          <ac:chgData name="Ashmit Saini" userId="256bae31962e0ca1" providerId="Windows Live" clId="Web-{C7175DEB-5D9C-4312-99B5-86F8A05D0E16}" dt="2025-05-30T10:47:07.601" v="505"/>
          <ac:spMkLst>
            <pc:docMk/>
            <pc:sldMk cId="3871584652" sldId="260"/>
            <ac:spMk id="13" creationId="{FAF3766F-DEF3-4802-BB0D-7A18EDD9704F}"/>
          </ac:spMkLst>
        </pc:spChg>
        <pc:spChg chg="add del">
          <ac:chgData name="Ashmit Saini" userId="256bae31962e0ca1" providerId="Windows Live" clId="Web-{C7175DEB-5D9C-4312-99B5-86F8A05D0E16}" dt="2025-05-30T10:47:07.601" v="505"/>
          <ac:spMkLst>
            <pc:docMk/>
            <pc:sldMk cId="3871584652" sldId="260"/>
            <ac:spMk id="15" creationId="{D91952F0-771E-D2ED-C333-EEED6708B80C}"/>
          </ac:spMkLst>
        </pc:spChg>
        <pc:spChg chg="add del">
          <ac:chgData name="Ashmit Saini" userId="256bae31962e0ca1" providerId="Windows Live" clId="Web-{C7175DEB-5D9C-4312-99B5-86F8A05D0E16}" dt="2025-05-30T10:47:07.601" v="505"/>
          <ac:spMkLst>
            <pc:docMk/>
            <pc:sldMk cId="3871584652" sldId="260"/>
            <ac:spMk id="17" creationId="{3FB6D83C-2377-9CAD-A991-9E0B6AF25067}"/>
          </ac:spMkLst>
        </pc:spChg>
        <pc:spChg chg="add">
          <ac:chgData name="Ashmit Saini" userId="256bae31962e0ca1" providerId="Windows Live" clId="Web-{C7175DEB-5D9C-4312-99B5-86F8A05D0E16}" dt="2025-05-30T10:47:07.601" v="505"/>
          <ac:spMkLst>
            <pc:docMk/>
            <pc:sldMk cId="3871584652" sldId="260"/>
            <ac:spMk id="22" creationId="{774A975B-A886-5202-0489-6965514A0D14}"/>
          </ac:spMkLst>
        </pc:spChg>
        <pc:spChg chg="add">
          <ac:chgData name="Ashmit Saini" userId="256bae31962e0ca1" providerId="Windows Live" clId="Web-{C7175DEB-5D9C-4312-99B5-86F8A05D0E16}" dt="2025-05-30T10:47:07.601" v="505"/>
          <ac:spMkLst>
            <pc:docMk/>
            <pc:sldMk cId="3871584652" sldId="260"/>
            <ac:spMk id="24" creationId="{EA67E988-5919-57BB-C7DE-D3EAD38A3045}"/>
          </ac:spMkLst>
        </pc:spChg>
        <pc:spChg chg="add">
          <ac:chgData name="Ashmit Saini" userId="256bae31962e0ca1" providerId="Windows Live" clId="Web-{C7175DEB-5D9C-4312-99B5-86F8A05D0E16}" dt="2025-05-30T10:47:07.601" v="505"/>
          <ac:spMkLst>
            <pc:docMk/>
            <pc:sldMk cId="3871584652" sldId="260"/>
            <ac:spMk id="26" creationId="{FF9FFCE1-E057-415B-A971-88EC7E22AF15}"/>
          </ac:spMkLst>
        </pc:spChg>
        <pc:spChg chg="add">
          <ac:chgData name="Ashmit Saini" userId="256bae31962e0ca1" providerId="Windows Live" clId="Web-{C7175DEB-5D9C-4312-99B5-86F8A05D0E16}" dt="2025-05-30T10:47:07.601" v="505"/>
          <ac:spMkLst>
            <pc:docMk/>
            <pc:sldMk cId="3871584652" sldId="260"/>
            <ac:spMk id="30" creationId="{D58401B5-5F1B-4D21-9AC3-AAEC8D366502}"/>
          </ac:spMkLst>
        </pc:spChg>
        <pc:picChg chg="add mod ord">
          <ac:chgData name="Ashmit Saini" userId="256bae31962e0ca1" providerId="Windows Live" clId="Web-{C7175DEB-5D9C-4312-99B5-86F8A05D0E16}" dt="2025-05-30T10:46:37.834" v="490"/>
          <ac:picMkLst>
            <pc:docMk/>
            <pc:sldMk cId="3871584652" sldId="260"/>
            <ac:picMk id="4" creationId="{00162098-D6E4-EAEE-111A-A51466ECDF55}"/>
          </ac:picMkLst>
        </pc:picChg>
      </pc:sldChg>
      <pc:sldChg chg="addSp modSp new mod setBg">
        <pc:chgData name="Ashmit Saini" userId="256bae31962e0ca1" providerId="Windows Live" clId="Web-{C7175DEB-5D9C-4312-99B5-86F8A05D0E16}" dt="2025-05-30T10:56:16.931" v="539"/>
        <pc:sldMkLst>
          <pc:docMk/>
          <pc:sldMk cId="4265825106" sldId="261"/>
        </pc:sldMkLst>
        <pc:spChg chg="mod">
          <ac:chgData name="Ashmit Saini" userId="256bae31962e0ca1" providerId="Windows Live" clId="Web-{C7175DEB-5D9C-4312-99B5-86F8A05D0E16}" dt="2025-05-30T10:54:42.973" v="533"/>
          <ac:spMkLst>
            <pc:docMk/>
            <pc:sldMk cId="4265825106" sldId="261"/>
            <ac:spMk id="2" creationId="{08435CE3-E4CC-14A1-BED5-D37D87434602}"/>
          </ac:spMkLst>
        </pc:spChg>
        <pc:spChg chg="mod ord">
          <ac:chgData name="Ashmit Saini" userId="256bae31962e0ca1" providerId="Windows Live" clId="Web-{C7175DEB-5D9C-4312-99B5-86F8A05D0E16}" dt="2025-05-30T10:55:26.928" v="537" actId="1076"/>
          <ac:spMkLst>
            <pc:docMk/>
            <pc:sldMk cId="4265825106" sldId="261"/>
            <ac:spMk id="3" creationId="{B4EBF2BA-F9B8-1CF3-810E-17757AE032CB}"/>
          </ac:spMkLst>
        </pc:spChg>
        <pc:spChg chg="add">
          <ac:chgData name="Ashmit Saini" userId="256bae31962e0ca1" providerId="Windows Live" clId="Web-{C7175DEB-5D9C-4312-99B5-86F8A05D0E16}" dt="2025-05-30T10:54:42.973" v="533"/>
          <ac:spMkLst>
            <pc:docMk/>
            <pc:sldMk cId="4265825106" sldId="261"/>
            <ac:spMk id="9" creationId="{4C32CD27-7027-AB2B-38F1-71C08EB84030}"/>
          </ac:spMkLst>
        </pc:spChg>
        <pc:spChg chg="add">
          <ac:chgData name="Ashmit Saini" userId="256bae31962e0ca1" providerId="Windows Live" clId="Web-{C7175DEB-5D9C-4312-99B5-86F8A05D0E16}" dt="2025-05-30T10:54:42.973" v="533"/>
          <ac:spMkLst>
            <pc:docMk/>
            <pc:sldMk cId="4265825106" sldId="261"/>
            <ac:spMk id="11" creationId="{C6DD38CD-CFFE-4ABA-3DC8-01ED90559EBE}"/>
          </ac:spMkLst>
        </pc:spChg>
        <pc:picChg chg="add mod modCrop">
          <ac:chgData name="Ashmit Saini" userId="256bae31962e0ca1" providerId="Windows Live" clId="Web-{C7175DEB-5D9C-4312-99B5-86F8A05D0E16}" dt="2025-05-30T10:56:16.931" v="539"/>
          <ac:picMkLst>
            <pc:docMk/>
            <pc:sldMk cId="4265825106" sldId="261"/>
            <ac:picMk id="4" creationId="{D91ADE2D-3D37-607F-98FB-C3DADB71C1D7}"/>
          </ac:picMkLst>
        </pc:picChg>
      </pc:sldChg>
      <pc:sldChg chg="addSp modSp new mod setBg">
        <pc:chgData name="Ashmit Saini" userId="256bae31962e0ca1" providerId="Windows Live" clId="Web-{C7175DEB-5D9C-4312-99B5-86F8A05D0E16}" dt="2025-05-30T11:01:43.639" v="718" actId="20577"/>
        <pc:sldMkLst>
          <pc:docMk/>
          <pc:sldMk cId="1366399268" sldId="262"/>
        </pc:sldMkLst>
        <pc:spChg chg="mod">
          <ac:chgData name="Ashmit Saini" userId="256bae31962e0ca1" providerId="Windows Live" clId="Web-{C7175DEB-5D9C-4312-99B5-86F8A05D0E16}" dt="2025-05-30T11:01:34.966" v="717"/>
          <ac:spMkLst>
            <pc:docMk/>
            <pc:sldMk cId="1366399268" sldId="262"/>
            <ac:spMk id="2" creationId="{DA502C20-E246-124D-2774-F6BDA1B395DB}"/>
          </ac:spMkLst>
        </pc:spChg>
        <pc:spChg chg="mod ord">
          <ac:chgData name="Ashmit Saini" userId="256bae31962e0ca1" providerId="Windows Live" clId="Web-{C7175DEB-5D9C-4312-99B5-86F8A05D0E16}" dt="2025-05-30T11:01:43.639" v="718" actId="20577"/>
          <ac:spMkLst>
            <pc:docMk/>
            <pc:sldMk cId="1366399268" sldId="262"/>
            <ac:spMk id="3" creationId="{C2ABE8E9-887C-470D-3997-F4C9350F2564}"/>
          </ac:spMkLst>
        </pc:spChg>
        <pc:spChg chg="add">
          <ac:chgData name="Ashmit Saini" userId="256bae31962e0ca1" providerId="Windows Live" clId="Web-{C7175DEB-5D9C-4312-99B5-86F8A05D0E16}" dt="2025-05-30T11:01:34.966" v="717"/>
          <ac:spMkLst>
            <pc:docMk/>
            <pc:sldMk cId="1366399268" sldId="262"/>
            <ac:spMk id="9" creationId="{9E10BDB4-64F2-477D-A03B-9F8352D5E02E}"/>
          </ac:spMkLst>
        </pc:spChg>
        <pc:spChg chg="add">
          <ac:chgData name="Ashmit Saini" userId="256bae31962e0ca1" providerId="Windows Live" clId="Web-{C7175DEB-5D9C-4312-99B5-86F8A05D0E16}" dt="2025-05-30T11:01:34.966" v="717"/>
          <ac:spMkLst>
            <pc:docMk/>
            <pc:sldMk cId="1366399268" sldId="262"/>
            <ac:spMk id="11" creationId="{887F59F2-5FBC-40CD-AD35-376AECE49EA6}"/>
          </ac:spMkLst>
        </pc:spChg>
        <pc:picChg chg="add mod">
          <ac:chgData name="Ashmit Saini" userId="256bae31962e0ca1" providerId="Windows Live" clId="Web-{C7175DEB-5D9C-4312-99B5-86F8A05D0E16}" dt="2025-05-30T11:01:34.966" v="717"/>
          <ac:picMkLst>
            <pc:docMk/>
            <pc:sldMk cId="1366399268" sldId="262"/>
            <ac:picMk id="4" creationId="{142697F0-863A-3DB3-97AE-EAEB3653AD7F}"/>
          </ac:picMkLst>
        </pc:picChg>
      </pc:sldChg>
      <pc:sldChg chg="addSp modSp new mod setBg">
        <pc:chgData name="Ashmit Saini" userId="256bae31962e0ca1" providerId="Windows Live" clId="Web-{C7175DEB-5D9C-4312-99B5-86F8A05D0E16}" dt="2025-05-30T11:06:14.796" v="749"/>
        <pc:sldMkLst>
          <pc:docMk/>
          <pc:sldMk cId="1125300929" sldId="263"/>
        </pc:sldMkLst>
        <pc:spChg chg="mod">
          <ac:chgData name="Ashmit Saini" userId="256bae31962e0ca1" providerId="Windows Live" clId="Web-{C7175DEB-5D9C-4312-99B5-86F8A05D0E16}" dt="2025-05-30T11:06:14.796" v="749"/>
          <ac:spMkLst>
            <pc:docMk/>
            <pc:sldMk cId="1125300929" sldId="263"/>
            <ac:spMk id="2" creationId="{11D8C6BA-59B1-6A96-B9E8-3B9A2E398312}"/>
          </ac:spMkLst>
        </pc:spChg>
        <pc:spChg chg="mod">
          <ac:chgData name="Ashmit Saini" userId="256bae31962e0ca1" providerId="Windows Live" clId="Web-{C7175DEB-5D9C-4312-99B5-86F8A05D0E16}" dt="2025-05-30T11:06:14.796" v="749"/>
          <ac:spMkLst>
            <pc:docMk/>
            <pc:sldMk cId="1125300929" sldId="263"/>
            <ac:spMk id="3" creationId="{518ADD3F-9F9F-4B52-26C7-34E09A67E502}"/>
          </ac:spMkLst>
        </pc:spChg>
        <pc:spChg chg="add">
          <ac:chgData name="Ashmit Saini" userId="256bae31962e0ca1" providerId="Windows Live" clId="Web-{C7175DEB-5D9C-4312-99B5-86F8A05D0E16}" dt="2025-05-30T11:06:14.796" v="749"/>
          <ac:spMkLst>
            <pc:docMk/>
            <pc:sldMk cId="1125300929" sldId="263"/>
            <ac:spMk id="9" creationId="{34C0330F-1D4F-4552-B799-615DD237B6DE}"/>
          </ac:spMkLst>
        </pc:spChg>
        <pc:spChg chg="add">
          <ac:chgData name="Ashmit Saini" userId="256bae31962e0ca1" providerId="Windows Live" clId="Web-{C7175DEB-5D9C-4312-99B5-86F8A05D0E16}" dt="2025-05-30T11:06:14.796" v="749"/>
          <ac:spMkLst>
            <pc:docMk/>
            <pc:sldMk cId="1125300929" sldId="263"/>
            <ac:spMk id="11" creationId="{92BE0106-0C20-465B-A1BE-0BAC2737B1AD}"/>
          </ac:spMkLst>
        </pc:spChg>
        <pc:picChg chg="add mod">
          <ac:chgData name="Ashmit Saini" userId="256bae31962e0ca1" providerId="Windows Live" clId="Web-{C7175DEB-5D9C-4312-99B5-86F8A05D0E16}" dt="2025-05-30T11:06:14.796" v="749"/>
          <ac:picMkLst>
            <pc:docMk/>
            <pc:sldMk cId="1125300929" sldId="263"/>
            <ac:picMk id="4" creationId="{7CF0B62F-4B29-AF3F-8D97-3C7B21436380}"/>
          </ac:picMkLst>
        </pc:picChg>
      </pc:sldChg>
      <pc:sldChg chg="addSp delSp modSp new mod setBg">
        <pc:chgData name="Ashmit Saini" userId="256bae31962e0ca1" providerId="Windows Live" clId="Web-{C7175DEB-5D9C-4312-99B5-86F8A05D0E16}" dt="2025-05-30T11:10:30.202" v="775"/>
        <pc:sldMkLst>
          <pc:docMk/>
          <pc:sldMk cId="1584750036" sldId="264"/>
        </pc:sldMkLst>
        <pc:spChg chg="mod">
          <ac:chgData name="Ashmit Saini" userId="256bae31962e0ca1" providerId="Windows Live" clId="Web-{C7175DEB-5D9C-4312-99B5-86F8A05D0E16}" dt="2025-05-30T11:10:30.202" v="775"/>
          <ac:spMkLst>
            <pc:docMk/>
            <pc:sldMk cId="1584750036" sldId="264"/>
            <ac:spMk id="2" creationId="{41A43BE6-8EDC-55A3-70BF-9FAECC97DF03}"/>
          </ac:spMkLst>
        </pc:spChg>
        <pc:spChg chg="mod ord">
          <ac:chgData name="Ashmit Saini" userId="256bae31962e0ca1" providerId="Windows Live" clId="Web-{C7175DEB-5D9C-4312-99B5-86F8A05D0E16}" dt="2025-05-30T11:10:30.202" v="775"/>
          <ac:spMkLst>
            <pc:docMk/>
            <pc:sldMk cId="1584750036" sldId="264"/>
            <ac:spMk id="3" creationId="{5DAD8D87-2AF4-DE5D-CE0C-CFB1F67262CE}"/>
          </ac:spMkLst>
        </pc:spChg>
        <pc:spChg chg="add del">
          <ac:chgData name="Ashmit Saini" userId="256bae31962e0ca1" providerId="Windows Live" clId="Web-{C7175DEB-5D9C-4312-99B5-86F8A05D0E16}" dt="2025-05-30T11:10:30.202" v="774"/>
          <ac:spMkLst>
            <pc:docMk/>
            <pc:sldMk cId="1584750036" sldId="264"/>
            <ac:spMk id="9" creationId="{AD1BDCCC-E676-2A7E-BE11-2B8C23DB287F}"/>
          </ac:spMkLst>
        </pc:spChg>
        <pc:spChg chg="add del">
          <ac:chgData name="Ashmit Saini" userId="256bae31962e0ca1" providerId="Windows Live" clId="Web-{C7175DEB-5D9C-4312-99B5-86F8A05D0E16}" dt="2025-05-30T11:10:30.202" v="774"/>
          <ac:spMkLst>
            <pc:docMk/>
            <pc:sldMk cId="1584750036" sldId="264"/>
            <ac:spMk id="11" creationId="{781C97B1-8A09-6383-8C65-A3B73577816A}"/>
          </ac:spMkLst>
        </pc:spChg>
        <pc:spChg chg="add">
          <ac:chgData name="Ashmit Saini" userId="256bae31962e0ca1" providerId="Windows Live" clId="Web-{C7175DEB-5D9C-4312-99B5-86F8A05D0E16}" dt="2025-05-30T11:10:30.202" v="775"/>
          <ac:spMkLst>
            <pc:docMk/>
            <pc:sldMk cId="1584750036" sldId="264"/>
            <ac:spMk id="13" creationId="{AE558C32-DE71-E6B3-A032-D3EA9CB0FC2E}"/>
          </ac:spMkLst>
        </pc:spChg>
        <pc:spChg chg="add">
          <ac:chgData name="Ashmit Saini" userId="256bae31962e0ca1" providerId="Windows Live" clId="Web-{C7175DEB-5D9C-4312-99B5-86F8A05D0E16}" dt="2025-05-30T11:10:30.202" v="775"/>
          <ac:spMkLst>
            <pc:docMk/>
            <pc:sldMk cId="1584750036" sldId="264"/>
            <ac:spMk id="14" creationId="{9E10BDB4-64F2-477D-A03B-9F8352D5E02E}"/>
          </ac:spMkLst>
        </pc:spChg>
        <pc:spChg chg="add">
          <ac:chgData name="Ashmit Saini" userId="256bae31962e0ca1" providerId="Windows Live" clId="Web-{C7175DEB-5D9C-4312-99B5-86F8A05D0E16}" dt="2025-05-30T11:10:30.202" v="775"/>
          <ac:spMkLst>
            <pc:docMk/>
            <pc:sldMk cId="1584750036" sldId="264"/>
            <ac:spMk id="15" creationId="{B3367C65-B72C-202E-98A7-9B20F8F2F526}"/>
          </ac:spMkLst>
        </pc:spChg>
        <pc:picChg chg="add mod">
          <ac:chgData name="Ashmit Saini" userId="256bae31962e0ca1" providerId="Windows Live" clId="Web-{C7175DEB-5D9C-4312-99B5-86F8A05D0E16}" dt="2025-05-30T11:10:30.202" v="775"/>
          <ac:picMkLst>
            <pc:docMk/>
            <pc:sldMk cId="1584750036" sldId="264"/>
            <ac:picMk id="4" creationId="{6AC30B73-1968-D698-7B04-E8CA64B21868}"/>
          </ac:picMkLst>
        </pc:picChg>
      </pc:sldChg>
      <pc:sldChg chg="addSp modSp new mod setBg">
        <pc:chgData name="Ashmit Saini" userId="256bae31962e0ca1" providerId="Windows Live" clId="Web-{C7175DEB-5D9C-4312-99B5-86F8A05D0E16}" dt="2025-05-30T11:13:48.839" v="799" actId="20577"/>
        <pc:sldMkLst>
          <pc:docMk/>
          <pc:sldMk cId="830831071" sldId="265"/>
        </pc:sldMkLst>
        <pc:spChg chg="mod">
          <ac:chgData name="Ashmit Saini" userId="256bae31962e0ca1" providerId="Windows Live" clId="Web-{C7175DEB-5D9C-4312-99B5-86F8A05D0E16}" dt="2025-05-30T11:13:26.728" v="797"/>
          <ac:spMkLst>
            <pc:docMk/>
            <pc:sldMk cId="830831071" sldId="265"/>
            <ac:spMk id="2" creationId="{E561C48F-6C27-E647-8F4E-BA8D1EB49822}"/>
          </ac:spMkLst>
        </pc:spChg>
        <pc:spChg chg="mod ord">
          <ac:chgData name="Ashmit Saini" userId="256bae31962e0ca1" providerId="Windows Live" clId="Web-{C7175DEB-5D9C-4312-99B5-86F8A05D0E16}" dt="2025-05-30T11:13:48.839" v="799" actId="20577"/>
          <ac:spMkLst>
            <pc:docMk/>
            <pc:sldMk cId="830831071" sldId="265"/>
            <ac:spMk id="3" creationId="{182D1F97-6ABB-830D-D83F-A033DEBE78F2}"/>
          </ac:spMkLst>
        </pc:spChg>
        <pc:spChg chg="add">
          <ac:chgData name="Ashmit Saini" userId="256bae31962e0ca1" providerId="Windows Live" clId="Web-{C7175DEB-5D9C-4312-99B5-86F8A05D0E16}" dt="2025-05-30T11:13:26.728" v="797"/>
          <ac:spMkLst>
            <pc:docMk/>
            <pc:sldMk cId="830831071" sldId="265"/>
            <ac:spMk id="9" creationId="{9E10BDB4-64F2-477D-A03B-9F8352D5E02E}"/>
          </ac:spMkLst>
        </pc:spChg>
        <pc:spChg chg="add">
          <ac:chgData name="Ashmit Saini" userId="256bae31962e0ca1" providerId="Windows Live" clId="Web-{C7175DEB-5D9C-4312-99B5-86F8A05D0E16}" dt="2025-05-30T11:13:26.728" v="797"/>
          <ac:spMkLst>
            <pc:docMk/>
            <pc:sldMk cId="830831071" sldId="265"/>
            <ac:spMk id="11" creationId="{887F59F2-5FBC-40CD-AD35-376AECE49EA6}"/>
          </ac:spMkLst>
        </pc:spChg>
        <pc:spChg chg="add">
          <ac:chgData name="Ashmit Saini" userId="256bae31962e0ca1" providerId="Windows Live" clId="Web-{C7175DEB-5D9C-4312-99B5-86F8A05D0E16}" dt="2025-05-30T11:13:26.728" v="797"/>
          <ac:spMkLst>
            <pc:docMk/>
            <pc:sldMk cId="830831071" sldId="265"/>
            <ac:spMk id="13" creationId="{7271C494-8107-3D61-D611-4FBC7C22A2B8}"/>
          </ac:spMkLst>
        </pc:spChg>
        <pc:picChg chg="add mod">
          <ac:chgData name="Ashmit Saini" userId="256bae31962e0ca1" providerId="Windows Live" clId="Web-{C7175DEB-5D9C-4312-99B5-86F8A05D0E16}" dt="2025-05-30T11:13:26.728" v="797"/>
          <ac:picMkLst>
            <pc:docMk/>
            <pc:sldMk cId="830831071" sldId="265"/>
            <ac:picMk id="4" creationId="{409F1703-3100-35FF-F422-2BF64B5A0751}"/>
          </ac:picMkLst>
        </pc:picChg>
      </pc:sldChg>
      <pc:sldChg chg="addSp modSp new mod setBg">
        <pc:chgData name="Ashmit Saini" userId="256bae31962e0ca1" providerId="Windows Live" clId="Web-{C7175DEB-5D9C-4312-99B5-86F8A05D0E16}" dt="2025-05-30T11:17:04.867" v="861" actId="20577"/>
        <pc:sldMkLst>
          <pc:docMk/>
          <pc:sldMk cId="2419197416" sldId="266"/>
        </pc:sldMkLst>
        <pc:spChg chg="mod">
          <ac:chgData name="Ashmit Saini" userId="256bae31962e0ca1" providerId="Windows Live" clId="Web-{C7175DEB-5D9C-4312-99B5-86F8A05D0E16}" dt="2025-05-30T11:17:04.867" v="861" actId="20577"/>
          <ac:spMkLst>
            <pc:docMk/>
            <pc:sldMk cId="2419197416" sldId="266"/>
            <ac:spMk id="2" creationId="{9A9AE505-556C-4791-B094-E30C89619059}"/>
          </ac:spMkLst>
        </pc:spChg>
        <pc:spChg chg="mod ord">
          <ac:chgData name="Ashmit Saini" userId="256bae31962e0ca1" providerId="Windows Live" clId="Web-{C7175DEB-5D9C-4312-99B5-86F8A05D0E16}" dt="2025-05-30T11:16:51.538" v="860"/>
          <ac:spMkLst>
            <pc:docMk/>
            <pc:sldMk cId="2419197416" sldId="266"/>
            <ac:spMk id="3" creationId="{74017EEF-4181-D798-D4FA-93A15766A02C}"/>
          </ac:spMkLst>
        </pc:spChg>
        <pc:spChg chg="add">
          <ac:chgData name="Ashmit Saini" userId="256bae31962e0ca1" providerId="Windows Live" clId="Web-{C7175DEB-5D9C-4312-99B5-86F8A05D0E16}" dt="2025-05-30T11:16:51.538" v="860"/>
          <ac:spMkLst>
            <pc:docMk/>
            <pc:sldMk cId="2419197416" sldId="266"/>
            <ac:spMk id="9" creationId="{AD1BDCCC-E676-2A7E-BE11-2B8C23DB287F}"/>
          </ac:spMkLst>
        </pc:spChg>
        <pc:spChg chg="add">
          <ac:chgData name="Ashmit Saini" userId="256bae31962e0ca1" providerId="Windows Live" clId="Web-{C7175DEB-5D9C-4312-99B5-86F8A05D0E16}" dt="2025-05-30T11:16:51.538" v="860"/>
          <ac:spMkLst>
            <pc:docMk/>
            <pc:sldMk cId="2419197416" sldId="266"/>
            <ac:spMk id="11" creationId="{781C97B1-8A09-6383-8C65-A3B73577816A}"/>
          </ac:spMkLst>
        </pc:spChg>
        <pc:picChg chg="add mod">
          <ac:chgData name="Ashmit Saini" userId="256bae31962e0ca1" providerId="Windows Live" clId="Web-{C7175DEB-5D9C-4312-99B5-86F8A05D0E16}" dt="2025-05-30T11:16:51.538" v="860"/>
          <ac:picMkLst>
            <pc:docMk/>
            <pc:sldMk cId="2419197416" sldId="266"/>
            <ac:picMk id="4" creationId="{550F08B9-26FA-241D-CB08-2A191023D70C}"/>
          </ac:picMkLst>
        </pc:picChg>
      </pc:sldChg>
      <pc:sldChg chg="addSp delSp modSp new mod setBg">
        <pc:chgData name="Ashmit Saini" userId="256bae31962e0ca1" providerId="Windows Live" clId="Web-{C7175DEB-5D9C-4312-99B5-86F8A05D0E16}" dt="2025-05-30T11:20:01.158" v="886"/>
        <pc:sldMkLst>
          <pc:docMk/>
          <pc:sldMk cId="3389173099" sldId="267"/>
        </pc:sldMkLst>
        <pc:spChg chg="mod">
          <ac:chgData name="Ashmit Saini" userId="256bae31962e0ca1" providerId="Windows Live" clId="Web-{C7175DEB-5D9C-4312-99B5-86F8A05D0E16}" dt="2025-05-30T11:20:01.158" v="886"/>
          <ac:spMkLst>
            <pc:docMk/>
            <pc:sldMk cId="3389173099" sldId="267"/>
            <ac:spMk id="2" creationId="{75928FB6-3F8F-04A9-2C7B-4554AED84A21}"/>
          </ac:spMkLst>
        </pc:spChg>
        <pc:spChg chg="mod ord">
          <ac:chgData name="Ashmit Saini" userId="256bae31962e0ca1" providerId="Windows Live" clId="Web-{C7175DEB-5D9C-4312-99B5-86F8A05D0E16}" dt="2025-05-30T11:20:01.158" v="886"/>
          <ac:spMkLst>
            <pc:docMk/>
            <pc:sldMk cId="3389173099" sldId="267"/>
            <ac:spMk id="3" creationId="{E063FB07-E27B-2484-94F7-CEFA483447DC}"/>
          </ac:spMkLst>
        </pc:spChg>
        <pc:spChg chg="add del">
          <ac:chgData name="Ashmit Saini" userId="256bae31962e0ca1" providerId="Windows Live" clId="Web-{C7175DEB-5D9C-4312-99B5-86F8A05D0E16}" dt="2025-05-30T11:20:01.158" v="885"/>
          <ac:spMkLst>
            <pc:docMk/>
            <pc:sldMk cId="3389173099" sldId="267"/>
            <ac:spMk id="9" creationId="{9E10BDB4-64F2-477D-A03B-9F8352D5E02E}"/>
          </ac:spMkLst>
        </pc:spChg>
        <pc:spChg chg="add del">
          <ac:chgData name="Ashmit Saini" userId="256bae31962e0ca1" providerId="Windows Live" clId="Web-{C7175DEB-5D9C-4312-99B5-86F8A05D0E16}" dt="2025-05-30T11:20:01.158" v="885"/>
          <ac:spMkLst>
            <pc:docMk/>
            <pc:sldMk cId="3389173099" sldId="267"/>
            <ac:spMk id="11" creationId="{887F59F2-5FBC-40CD-AD35-376AECE49EA6}"/>
          </ac:spMkLst>
        </pc:spChg>
        <pc:spChg chg="add">
          <ac:chgData name="Ashmit Saini" userId="256bae31962e0ca1" providerId="Windows Live" clId="Web-{C7175DEB-5D9C-4312-99B5-86F8A05D0E16}" dt="2025-05-30T11:20:01.158" v="886"/>
          <ac:spMkLst>
            <pc:docMk/>
            <pc:sldMk cId="3389173099" sldId="267"/>
            <ac:spMk id="13" creationId="{34C0330F-1D4F-4552-B799-615DD237B6DE}"/>
          </ac:spMkLst>
        </pc:spChg>
        <pc:spChg chg="add">
          <ac:chgData name="Ashmit Saini" userId="256bae31962e0ca1" providerId="Windows Live" clId="Web-{C7175DEB-5D9C-4312-99B5-86F8A05D0E16}" dt="2025-05-30T11:20:01.158" v="886"/>
          <ac:spMkLst>
            <pc:docMk/>
            <pc:sldMk cId="3389173099" sldId="267"/>
            <ac:spMk id="14" creationId="{92BE0106-0C20-465B-A1BE-0BAC2737B1AD}"/>
          </ac:spMkLst>
        </pc:spChg>
        <pc:picChg chg="add mod">
          <ac:chgData name="Ashmit Saini" userId="256bae31962e0ca1" providerId="Windows Live" clId="Web-{C7175DEB-5D9C-4312-99B5-86F8A05D0E16}" dt="2025-05-30T11:20:01.158" v="886"/>
          <ac:picMkLst>
            <pc:docMk/>
            <pc:sldMk cId="3389173099" sldId="267"/>
            <ac:picMk id="4" creationId="{699760D4-056C-C732-FA4A-82F78641527F}"/>
          </ac:picMkLst>
        </pc:picChg>
      </pc:sldChg>
      <pc:sldChg chg="addSp modSp new mod setBg">
        <pc:chgData name="Ashmit Saini" userId="256bae31962e0ca1" providerId="Windows Live" clId="Web-{C7175DEB-5D9C-4312-99B5-86F8A05D0E16}" dt="2025-05-30T11:25:21.100" v="907"/>
        <pc:sldMkLst>
          <pc:docMk/>
          <pc:sldMk cId="2901215627" sldId="268"/>
        </pc:sldMkLst>
        <pc:spChg chg="mod">
          <ac:chgData name="Ashmit Saini" userId="256bae31962e0ca1" providerId="Windows Live" clId="Web-{C7175DEB-5D9C-4312-99B5-86F8A05D0E16}" dt="2025-05-30T11:25:21.100" v="907"/>
          <ac:spMkLst>
            <pc:docMk/>
            <pc:sldMk cId="2901215627" sldId="268"/>
            <ac:spMk id="2" creationId="{7CA720C3-ED17-9A46-98E5-818696898F28}"/>
          </ac:spMkLst>
        </pc:spChg>
        <pc:spChg chg="mod ord">
          <ac:chgData name="Ashmit Saini" userId="256bae31962e0ca1" providerId="Windows Live" clId="Web-{C7175DEB-5D9C-4312-99B5-86F8A05D0E16}" dt="2025-05-30T11:25:21.100" v="907"/>
          <ac:spMkLst>
            <pc:docMk/>
            <pc:sldMk cId="2901215627" sldId="268"/>
            <ac:spMk id="3" creationId="{29C78751-7280-E41D-CDF5-D42CF3D6F156}"/>
          </ac:spMkLst>
        </pc:spChg>
        <pc:spChg chg="add">
          <ac:chgData name="Ashmit Saini" userId="256bae31962e0ca1" providerId="Windows Live" clId="Web-{C7175DEB-5D9C-4312-99B5-86F8A05D0E16}" dt="2025-05-30T11:25:21.100" v="907"/>
          <ac:spMkLst>
            <pc:docMk/>
            <pc:sldMk cId="2901215627" sldId="268"/>
            <ac:spMk id="9" creationId="{4C32CD27-7027-AB2B-38F1-71C08EB84030}"/>
          </ac:spMkLst>
        </pc:spChg>
        <pc:spChg chg="add">
          <ac:chgData name="Ashmit Saini" userId="256bae31962e0ca1" providerId="Windows Live" clId="Web-{C7175DEB-5D9C-4312-99B5-86F8A05D0E16}" dt="2025-05-30T11:25:21.100" v="907"/>
          <ac:spMkLst>
            <pc:docMk/>
            <pc:sldMk cId="2901215627" sldId="268"/>
            <ac:spMk id="11" creationId="{C6DD38CD-CFFE-4ABA-3DC8-01ED90559EBE}"/>
          </ac:spMkLst>
        </pc:spChg>
        <pc:picChg chg="add mod">
          <ac:chgData name="Ashmit Saini" userId="256bae31962e0ca1" providerId="Windows Live" clId="Web-{C7175DEB-5D9C-4312-99B5-86F8A05D0E16}" dt="2025-05-30T11:25:21.100" v="907"/>
          <ac:picMkLst>
            <pc:docMk/>
            <pc:sldMk cId="2901215627" sldId="268"/>
            <ac:picMk id="4" creationId="{2E76AAF8-4B30-A511-59F0-9F2A39E71806}"/>
          </ac:picMkLst>
        </pc:picChg>
      </pc:sldChg>
      <pc:sldChg chg="addSp modSp new mod setBg">
        <pc:chgData name="Ashmit Saini" userId="256bae31962e0ca1" providerId="Windows Live" clId="Web-{C7175DEB-5D9C-4312-99B5-86F8A05D0E16}" dt="2025-05-30T11:28:14.610" v="932" actId="20577"/>
        <pc:sldMkLst>
          <pc:docMk/>
          <pc:sldMk cId="38363675" sldId="269"/>
        </pc:sldMkLst>
        <pc:spChg chg="mod">
          <ac:chgData name="Ashmit Saini" userId="256bae31962e0ca1" providerId="Windows Live" clId="Web-{C7175DEB-5D9C-4312-99B5-86F8A05D0E16}" dt="2025-05-30T11:28:04.516" v="930"/>
          <ac:spMkLst>
            <pc:docMk/>
            <pc:sldMk cId="38363675" sldId="269"/>
            <ac:spMk id="2" creationId="{19D61C92-950D-ACBE-CD1B-766FBE16ABD3}"/>
          </ac:spMkLst>
        </pc:spChg>
        <pc:spChg chg="mod">
          <ac:chgData name="Ashmit Saini" userId="256bae31962e0ca1" providerId="Windows Live" clId="Web-{C7175DEB-5D9C-4312-99B5-86F8A05D0E16}" dt="2025-05-30T11:28:14.610" v="932" actId="20577"/>
          <ac:spMkLst>
            <pc:docMk/>
            <pc:sldMk cId="38363675" sldId="269"/>
            <ac:spMk id="3" creationId="{A952DC0A-FD30-F7AD-1A69-5509CA514DD4}"/>
          </ac:spMkLst>
        </pc:spChg>
        <pc:spChg chg="add">
          <ac:chgData name="Ashmit Saini" userId="256bae31962e0ca1" providerId="Windows Live" clId="Web-{C7175DEB-5D9C-4312-99B5-86F8A05D0E16}" dt="2025-05-30T11:28:04.516" v="930"/>
          <ac:spMkLst>
            <pc:docMk/>
            <pc:sldMk cId="38363675" sldId="269"/>
            <ac:spMk id="9" creationId="{34C0330F-1D4F-4552-B799-615DD237B6DE}"/>
          </ac:spMkLst>
        </pc:spChg>
        <pc:spChg chg="add">
          <ac:chgData name="Ashmit Saini" userId="256bae31962e0ca1" providerId="Windows Live" clId="Web-{C7175DEB-5D9C-4312-99B5-86F8A05D0E16}" dt="2025-05-30T11:28:04.516" v="930"/>
          <ac:spMkLst>
            <pc:docMk/>
            <pc:sldMk cId="38363675" sldId="269"/>
            <ac:spMk id="11" creationId="{92BE0106-0C20-465B-A1BE-0BAC2737B1AD}"/>
          </ac:spMkLst>
        </pc:spChg>
        <pc:picChg chg="add mod">
          <ac:chgData name="Ashmit Saini" userId="256bae31962e0ca1" providerId="Windows Live" clId="Web-{C7175DEB-5D9C-4312-99B5-86F8A05D0E16}" dt="2025-05-30T11:28:04.516" v="930"/>
          <ac:picMkLst>
            <pc:docMk/>
            <pc:sldMk cId="38363675" sldId="269"/>
            <ac:picMk id="4" creationId="{37A0F825-6980-660C-82F3-0E843CE9BAD1}"/>
          </ac:picMkLst>
        </pc:picChg>
      </pc:sldChg>
      <pc:sldChg chg="new del">
        <pc:chgData name="Ashmit Saini" userId="256bae31962e0ca1" providerId="Windows Live" clId="Web-{C7175DEB-5D9C-4312-99B5-86F8A05D0E16}" dt="2025-05-30T11:29:23.365" v="934"/>
        <pc:sldMkLst>
          <pc:docMk/>
          <pc:sldMk cId="861292242" sldId="270"/>
        </pc:sldMkLst>
      </pc:sldChg>
      <pc:sldChg chg="addSp modSp new">
        <pc:chgData name="Ashmit Saini" userId="256bae31962e0ca1" providerId="Windows Live" clId="Web-{C7175DEB-5D9C-4312-99B5-86F8A05D0E16}" dt="2025-05-30T11:30:24.275" v="942" actId="14100"/>
        <pc:sldMkLst>
          <pc:docMk/>
          <pc:sldMk cId="925446658" sldId="270"/>
        </pc:sldMkLst>
        <pc:picChg chg="add mod">
          <ac:chgData name="Ashmit Saini" userId="256bae31962e0ca1" providerId="Windows Live" clId="Web-{C7175DEB-5D9C-4312-99B5-86F8A05D0E16}" dt="2025-05-30T11:30:24.275" v="942" actId="14100"/>
          <ac:picMkLst>
            <pc:docMk/>
            <pc:sldMk cId="925446658" sldId="270"/>
            <ac:picMk id="2" creationId="{BFA81BDF-A4CD-E497-BD81-8718003279BA}"/>
          </ac:picMkLst>
        </pc:picChg>
      </pc:sldChg>
      <pc:sldChg chg="addSp modSp new">
        <pc:chgData name="Ashmit Saini" userId="256bae31962e0ca1" providerId="Windows Live" clId="Web-{C7175DEB-5D9C-4312-99B5-86F8A05D0E16}" dt="2025-05-30T11:31:16.809" v="948" actId="14100"/>
        <pc:sldMkLst>
          <pc:docMk/>
          <pc:sldMk cId="404570995" sldId="271"/>
        </pc:sldMkLst>
        <pc:picChg chg="add mod">
          <ac:chgData name="Ashmit Saini" userId="256bae31962e0ca1" providerId="Windows Live" clId="Web-{C7175DEB-5D9C-4312-99B5-86F8A05D0E16}" dt="2025-05-30T11:31:16.809" v="948" actId="14100"/>
          <ac:picMkLst>
            <pc:docMk/>
            <pc:sldMk cId="404570995" sldId="271"/>
            <ac:picMk id="2" creationId="{524D1F6E-431B-0C31-41E4-DE914E6B579A}"/>
          </ac:picMkLst>
        </pc:picChg>
      </pc:sldChg>
      <pc:sldChg chg="addSp modSp new">
        <pc:chgData name="Ashmit Saini" userId="256bae31962e0ca1" providerId="Windows Live" clId="Web-{C7175DEB-5D9C-4312-99B5-86F8A05D0E16}" dt="2025-05-30T11:31:53.686" v="954" actId="14100"/>
        <pc:sldMkLst>
          <pc:docMk/>
          <pc:sldMk cId="66723281" sldId="272"/>
        </pc:sldMkLst>
        <pc:picChg chg="add mod">
          <ac:chgData name="Ashmit Saini" userId="256bae31962e0ca1" providerId="Windows Live" clId="Web-{C7175DEB-5D9C-4312-99B5-86F8A05D0E16}" dt="2025-05-30T11:31:53.686" v="954" actId="14100"/>
          <ac:picMkLst>
            <pc:docMk/>
            <pc:sldMk cId="66723281" sldId="272"/>
            <ac:picMk id="2" creationId="{9BF018BC-177F-8058-3402-9695235B08AE}"/>
          </ac:picMkLst>
        </pc:picChg>
      </pc:sldChg>
      <pc:sldChg chg="modSp new del">
        <pc:chgData name="Ashmit Saini" userId="256bae31962e0ca1" providerId="Windows Live" clId="Web-{C7175DEB-5D9C-4312-99B5-86F8A05D0E16}" dt="2025-05-30T11:33:27.973" v="961"/>
        <pc:sldMkLst>
          <pc:docMk/>
          <pc:sldMk cId="1005633477" sldId="273"/>
        </pc:sldMkLst>
        <pc:spChg chg="mod">
          <ac:chgData name="Ashmit Saini" userId="256bae31962e0ca1" providerId="Windows Live" clId="Web-{C7175DEB-5D9C-4312-99B5-86F8A05D0E16}" dt="2025-05-30T11:33:20.864" v="960" actId="20577"/>
          <ac:spMkLst>
            <pc:docMk/>
            <pc:sldMk cId="1005633477" sldId="273"/>
            <ac:spMk id="2" creationId="{7E7E6706-AEA9-2181-54ED-4B4ADC989F8D}"/>
          </ac:spMkLst>
        </pc:spChg>
      </pc:sldChg>
      <pc:sldChg chg="addSp delSp modSp new mod setBg">
        <pc:chgData name="Ashmit Saini" userId="256bae31962e0ca1" providerId="Windows Live" clId="Web-{C7175DEB-5D9C-4312-99B5-86F8A05D0E16}" dt="2025-05-30T11:33:51.975" v="966"/>
        <pc:sldMkLst>
          <pc:docMk/>
          <pc:sldMk cId="1828770039" sldId="273"/>
        </pc:sldMkLst>
        <pc:spChg chg="add del">
          <ac:chgData name="Ashmit Saini" userId="256bae31962e0ca1" providerId="Windows Live" clId="Web-{C7175DEB-5D9C-4312-99B5-86F8A05D0E16}" dt="2025-05-30T11:33:51.975" v="965"/>
          <ac:spMkLst>
            <pc:docMk/>
            <pc:sldMk cId="1828770039" sldId="273"/>
            <ac:spMk id="7" creationId="{E20BB609-EF92-42DB-836C-0699A590B5CF}"/>
          </ac:spMkLst>
        </pc:spChg>
        <pc:spChg chg="add del">
          <ac:chgData name="Ashmit Saini" userId="256bae31962e0ca1" providerId="Windows Live" clId="Web-{C7175DEB-5D9C-4312-99B5-86F8A05D0E16}" dt="2025-05-30T11:33:51.975" v="965"/>
          <ac:spMkLst>
            <pc:docMk/>
            <pc:sldMk cId="1828770039" sldId="273"/>
            <ac:spMk id="9" creationId="{B2C335F7-F61C-4EB4-80F2-4B1438FE66BB}"/>
          </ac:spMkLst>
        </pc:spChg>
        <pc:spChg chg="add">
          <ac:chgData name="Ashmit Saini" userId="256bae31962e0ca1" providerId="Windows Live" clId="Web-{C7175DEB-5D9C-4312-99B5-86F8A05D0E16}" dt="2025-05-30T11:33:51.975" v="966"/>
          <ac:spMkLst>
            <pc:docMk/>
            <pc:sldMk cId="1828770039" sldId="273"/>
            <ac:spMk id="11" creationId="{E20BB609-EF92-42DB-836C-0699A590B5CF}"/>
          </ac:spMkLst>
        </pc:spChg>
        <pc:spChg chg="add">
          <ac:chgData name="Ashmit Saini" userId="256bae31962e0ca1" providerId="Windows Live" clId="Web-{C7175DEB-5D9C-4312-99B5-86F8A05D0E16}" dt="2025-05-30T11:33:51.975" v="966"/>
          <ac:spMkLst>
            <pc:docMk/>
            <pc:sldMk cId="1828770039" sldId="273"/>
            <ac:spMk id="12" creationId="{B2C335F7-F61C-4EB4-80F2-4B1438FE66BB}"/>
          </ac:spMkLst>
        </pc:spChg>
        <pc:picChg chg="add mod">
          <ac:chgData name="Ashmit Saini" userId="256bae31962e0ca1" providerId="Windows Live" clId="Web-{C7175DEB-5D9C-4312-99B5-86F8A05D0E16}" dt="2025-05-30T11:33:51.975" v="966"/>
          <ac:picMkLst>
            <pc:docMk/>
            <pc:sldMk cId="1828770039" sldId="273"/>
            <ac:picMk id="2" creationId="{A9D9FB45-A328-878A-9F19-63291D558B9D}"/>
          </ac:picMkLst>
        </pc:picChg>
      </pc:sldChg>
      <pc:sldMasterChg chg="del delSldLayout">
        <pc:chgData name="Ashmit Saini" userId="256bae31962e0ca1" providerId="Windows Live" clId="Web-{C7175DEB-5D9C-4312-99B5-86F8A05D0E16}" dt="2025-05-30T10:13:17.603" v="2"/>
        <pc:sldMasterMkLst>
          <pc:docMk/>
          <pc:sldMasterMk cId="2460954070" sldId="2147483660"/>
        </pc:sldMasterMkLst>
        <pc:sldLayoutChg chg="del">
          <pc:chgData name="Ashmit Saini" userId="256bae31962e0ca1" providerId="Windows Live" clId="Web-{C7175DEB-5D9C-4312-99B5-86F8A05D0E16}" dt="2025-05-30T10:13:17.603" v="2"/>
          <pc:sldLayoutMkLst>
            <pc:docMk/>
            <pc:sldMasterMk cId="2460954070" sldId="2147483660"/>
            <pc:sldLayoutMk cId="2385387890" sldId="2147483661"/>
          </pc:sldLayoutMkLst>
        </pc:sldLayoutChg>
        <pc:sldLayoutChg chg="del">
          <pc:chgData name="Ashmit Saini" userId="256bae31962e0ca1" providerId="Windows Live" clId="Web-{C7175DEB-5D9C-4312-99B5-86F8A05D0E16}" dt="2025-05-30T10:13:17.603" v="2"/>
          <pc:sldLayoutMkLst>
            <pc:docMk/>
            <pc:sldMasterMk cId="2460954070" sldId="2147483660"/>
            <pc:sldLayoutMk cId="949138452" sldId="2147483662"/>
          </pc:sldLayoutMkLst>
        </pc:sldLayoutChg>
        <pc:sldLayoutChg chg="del">
          <pc:chgData name="Ashmit Saini" userId="256bae31962e0ca1" providerId="Windows Live" clId="Web-{C7175DEB-5D9C-4312-99B5-86F8A05D0E16}" dt="2025-05-30T10:13:17.603" v="2"/>
          <pc:sldLayoutMkLst>
            <pc:docMk/>
            <pc:sldMasterMk cId="2460954070" sldId="2147483660"/>
            <pc:sldLayoutMk cId="2591524520" sldId="2147483663"/>
          </pc:sldLayoutMkLst>
        </pc:sldLayoutChg>
        <pc:sldLayoutChg chg="del">
          <pc:chgData name="Ashmit Saini" userId="256bae31962e0ca1" providerId="Windows Live" clId="Web-{C7175DEB-5D9C-4312-99B5-86F8A05D0E16}" dt="2025-05-30T10:13:17.603" v="2"/>
          <pc:sldLayoutMkLst>
            <pc:docMk/>
            <pc:sldMasterMk cId="2460954070" sldId="2147483660"/>
            <pc:sldLayoutMk cId="1203092039" sldId="2147483664"/>
          </pc:sldLayoutMkLst>
        </pc:sldLayoutChg>
        <pc:sldLayoutChg chg="del">
          <pc:chgData name="Ashmit Saini" userId="256bae31962e0ca1" providerId="Windows Live" clId="Web-{C7175DEB-5D9C-4312-99B5-86F8A05D0E16}" dt="2025-05-30T10:13:17.603" v="2"/>
          <pc:sldLayoutMkLst>
            <pc:docMk/>
            <pc:sldMasterMk cId="2460954070" sldId="2147483660"/>
            <pc:sldLayoutMk cId="3733172339" sldId="2147483665"/>
          </pc:sldLayoutMkLst>
        </pc:sldLayoutChg>
        <pc:sldLayoutChg chg="del">
          <pc:chgData name="Ashmit Saini" userId="256bae31962e0ca1" providerId="Windows Live" clId="Web-{C7175DEB-5D9C-4312-99B5-86F8A05D0E16}" dt="2025-05-30T10:13:17.603" v="2"/>
          <pc:sldLayoutMkLst>
            <pc:docMk/>
            <pc:sldMasterMk cId="2460954070" sldId="2147483660"/>
            <pc:sldLayoutMk cId="3210312558" sldId="2147483666"/>
          </pc:sldLayoutMkLst>
        </pc:sldLayoutChg>
        <pc:sldLayoutChg chg="del">
          <pc:chgData name="Ashmit Saini" userId="256bae31962e0ca1" providerId="Windows Live" clId="Web-{C7175DEB-5D9C-4312-99B5-86F8A05D0E16}" dt="2025-05-30T10:13:17.603" v="2"/>
          <pc:sldLayoutMkLst>
            <pc:docMk/>
            <pc:sldMasterMk cId="2460954070" sldId="2147483660"/>
            <pc:sldLayoutMk cId="3146388984" sldId="2147483667"/>
          </pc:sldLayoutMkLst>
        </pc:sldLayoutChg>
        <pc:sldLayoutChg chg="del">
          <pc:chgData name="Ashmit Saini" userId="256bae31962e0ca1" providerId="Windows Live" clId="Web-{C7175DEB-5D9C-4312-99B5-86F8A05D0E16}" dt="2025-05-30T10:13:17.603" v="2"/>
          <pc:sldLayoutMkLst>
            <pc:docMk/>
            <pc:sldMasterMk cId="2460954070" sldId="2147483660"/>
            <pc:sldLayoutMk cId="3171841454" sldId="2147483668"/>
          </pc:sldLayoutMkLst>
        </pc:sldLayoutChg>
        <pc:sldLayoutChg chg="del">
          <pc:chgData name="Ashmit Saini" userId="256bae31962e0ca1" providerId="Windows Live" clId="Web-{C7175DEB-5D9C-4312-99B5-86F8A05D0E16}" dt="2025-05-30T10:13:17.603" v="2"/>
          <pc:sldLayoutMkLst>
            <pc:docMk/>
            <pc:sldMasterMk cId="2460954070" sldId="2147483660"/>
            <pc:sldLayoutMk cId="1718958274" sldId="2147483669"/>
          </pc:sldLayoutMkLst>
        </pc:sldLayoutChg>
        <pc:sldLayoutChg chg="del">
          <pc:chgData name="Ashmit Saini" userId="256bae31962e0ca1" providerId="Windows Live" clId="Web-{C7175DEB-5D9C-4312-99B5-86F8A05D0E16}" dt="2025-05-30T10:13:17.603" v="2"/>
          <pc:sldLayoutMkLst>
            <pc:docMk/>
            <pc:sldMasterMk cId="2460954070" sldId="2147483660"/>
            <pc:sldLayoutMk cId="2202905451" sldId="2147483670"/>
          </pc:sldLayoutMkLst>
        </pc:sldLayoutChg>
        <pc:sldLayoutChg chg="del">
          <pc:chgData name="Ashmit Saini" userId="256bae31962e0ca1" providerId="Windows Live" clId="Web-{C7175DEB-5D9C-4312-99B5-86F8A05D0E16}" dt="2025-05-30T10:13:17.603" v="2"/>
          <pc:sldLayoutMkLst>
            <pc:docMk/>
            <pc:sldMasterMk cId="2460954070" sldId="2147483660"/>
            <pc:sldLayoutMk cId="3479445657" sldId="2147483671"/>
          </pc:sldLayoutMkLst>
        </pc:sldLayoutChg>
      </pc:sldMasterChg>
      <pc:sldMasterChg chg="add del addSldLayout delSldLayout">
        <pc:chgData name="Ashmit Saini" userId="256bae31962e0ca1" providerId="Windows Live" clId="Web-{C7175DEB-5D9C-4312-99B5-86F8A05D0E16}" dt="2025-05-30T10:17:03.336" v="142"/>
        <pc:sldMasterMkLst>
          <pc:docMk/>
          <pc:sldMasterMk cId="1484369295" sldId="2147483724"/>
        </pc:sldMasterMkLst>
        <pc:sldLayoutChg chg="add del">
          <pc:chgData name="Ashmit Saini" userId="256bae31962e0ca1" providerId="Windows Live" clId="Web-{C7175DEB-5D9C-4312-99B5-86F8A05D0E16}" dt="2025-05-30T10:17:03.336" v="142"/>
          <pc:sldLayoutMkLst>
            <pc:docMk/>
            <pc:sldMasterMk cId="1484369295" sldId="2147483724"/>
            <pc:sldLayoutMk cId="3057321165" sldId="2147483713"/>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338891162" sldId="2147483714"/>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4165164710" sldId="2147483715"/>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3604401829" sldId="2147483716"/>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2526742485" sldId="2147483717"/>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530672365" sldId="2147483718"/>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2751240906" sldId="2147483719"/>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3586741082" sldId="2147483720"/>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1872968275" sldId="2147483721"/>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113179004" sldId="2147483722"/>
          </pc:sldLayoutMkLst>
        </pc:sldLayoutChg>
        <pc:sldLayoutChg chg="add del">
          <pc:chgData name="Ashmit Saini" userId="256bae31962e0ca1" providerId="Windows Live" clId="Web-{C7175DEB-5D9C-4312-99B5-86F8A05D0E16}" dt="2025-05-30T10:17:03.336" v="142"/>
          <pc:sldLayoutMkLst>
            <pc:docMk/>
            <pc:sldMasterMk cId="1484369295" sldId="2147483724"/>
            <pc:sldLayoutMk cId="1552493624" sldId="2147483723"/>
          </pc:sldLayoutMkLst>
        </pc:sldLayoutChg>
      </pc:sldMasterChg>
      <pc:sldMasterChg chg="add del addSldLayout delSldLayout">
        <pc:chgData name="Ashmit Saini" userId="256bae31962e0ca1" providerId="Windows Live" clId="Web-{C7175DEB-5D9C-4312-99B5-86F8A05D0E16}" dt="2025-05-30T10:26:09.244" v="375"/>
        <pc:sldMasterMkLst>
          <pc:docMk/>
          <pc:sldMasterMk cId="1554438400" sldId="2147483787"/>
        </pc:sldMasterMkLst>
        <pc:sldLayoutChg chg="add del">
          <pc:chgData name="Ashmit Saini" userId="256bae31962e0ca1" providerId="Windows Live" clId="Web-{C7175DEB-5D9C-4312-99B5-86F8A05D0E16}" dt="2025-05-30T10:26:09.244" v="375"/>
          <pc:sldLayoutMkLst>
            <pc:docMk/>
            <pc:sldMasterMk cId="1554438400" sldId="2147483787"/>
            <pc:sldLayoutMk cId="2016682767" sldId="2147483776"/>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4148870571" sldId="2147483777"/>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2889397120" sldId="2147483778"/>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1744731795" sldId="2147483779"/>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1399893781" sldId="2147483780"/>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1882414806" sldId="2147483781"/>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3618235958" sldId="2147483782"/>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2783996550" sldId="2147483783"/>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3877859113" sldId="2147483784"/>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302922123" sldId="2147483785"/>
          </pc:sldLayoutMkLst>
        </pc:sldLayoutChg>
        <pc:sldLayoutChg chg="add del">
          <pc:chgData name="Ashmit Saini" userId="256bae31962e0ca1" providerId="Windows Live" clId="Web-{C7175DEB-5D9C-4312-99B5-86F8A05D0E16}" dt="2025-05-30T10:26:09.244" v="375"/>
          <pc:sldLayoutMkLst>
            <pc:docMk/>
            <pc:sldMasterMk cId="1554438400" sldId="2147483787"/>
            <pc:sldLayoutMk cId="3463409580" sldId="2147483786"/>
          </pc:sldLayoutMkLst>
        </pc:sldLayoutChg>
      </pc:sldMasterChg>
      <pc:sldMasterChg chg="add addSldLayout">
        <pc:chgData name="Ashmit Saini" userId="256bae31962e0ca1" providerId="Windows Live" clId="Web-{C7175DEB-5D9C-4312-99B5-86F8A05D0E16}" dt="2025-05-30T10:26:09.244" v="375"/>
        <pc:sldMasterMkLst>
          <pc:docMk/>
          <pc:sldMasterMk cId="2346998952" sldId="2147483811"/>
        </pc:sldMasterMkLst>
        <pc:sldLayoutChg chg="add">
          <pc:chgData name="Ashmit Saini" userId="256bae31962e0ca1" providerId="Windows Live" clId="Web-{C7175DEB-5D9C-4312-99B5-86F8A05D0E16}" dt="2025-05-30T10:26:09.244" v="375"/>
          <pc:sldLayoutMkLst>
            <pc:docMk/>
            <pc:sldMasterMk cId="2346998952" sldId="2147483811"/>
            <pc:sldLayoutMk cId="1533186267" sldId="2147483800"/>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1242635823" sldId="2147483801"/>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3565224919" sldId="2147483802"/>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2922565880" sldId="2147483803"/>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2554862526" sldId="2147483804"/>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896356147" sldId="2147483805"/>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1896103850" sldId="2147483806"/>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1413288122" sldId="2147483807"/>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2744422757" sldId="2147483808"/>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1790177699" sldId="2147483809"/>
          </pc:sldLayoutMkLst>
        </pc:sldLayoutChg>
        <pc:sldLayoutChg chg="add">
          <pc:chgData name="Ashmit Saini" userId="256bae31962e0ca1" providerId="Windows Live" clId="Web-{C7175DEB-5D9C-4312-99B5-86F8A05D0E16}" dt="2025-05-30T10:26:09.244" v="375"/>
          <pc:sldLayoutMkLst>
            <pc:docMk/>
            <pc:sldMasterMk cId="2346998952" sldId="2147483811"/>
            <pc:sldLayoutMk cId="2161674876" sldId="2147483810"/>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96103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22565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6356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13288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4422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790177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61674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54862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33186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426358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5/30/2025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65224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5/30/2025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6998952"/>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04" r:id="rId6"/>
    <p:sldLayoutId id="2147483800" r:id="rId7"/>
    <p:sldLayoutId id="2147483801" r:id="rId8"/>
    <p:sldLayoutId id="2147483802" r:id="rId9"/>
    <p:sldLayoutId id="2147483803" r:id="rId10"/>
    <p:sldLayoutId id="21474838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Freeform: Shape 42">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5" name="Rectangle 44">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p:cNvSpPr>
            <a:spLocks noGrp="1"/>
          </p:cNvSpPr>
          <p:nvPr>
            <p:ph type="ctrTitle"/>
          </p:nvPr>
        </p:nvSpPr>
        <p:spPr>
          <a:xfrm>
            <a:off x="923774" y="590219"/>
            <a:ext cx="3200400" cy="2849247"/>
          </a:xfrm>
        </p:spPr>
        <p:txBody>
          <a:bodyPr vert="horz" lIns="91440" tIns="45720" rIns="91440" bIns="45720" rtlCol="0" anchor="b">
            <a:normAutofit/>
          </a:bodyPr>
          <a:lstStyle/>
          <a:p>
            <a:pPr>
              <a:lnSpc>
                <a:spcPct val="90000"/>
              </a:lnSpc>
            </a:pPr>
            <a:r>
              <a:rPr lang="en-US" sz="3600" b="1" kern="1200" dirty="0">
                <a:latin typeface="+mj-lt"/>
                <a:ea typeface="+mj-ea"/>
                <a:cs typeface="+mj-cs"/>
              </a:rPr>
              <a:t>Autism Prediction using Machine Learning</a:t>
            </a:r>
          </a:p>
        </p:txBody>
      </p:sp>
      <p:sp>
        <p:nvSpPr>
          <p:cNvPr id="47" name="Freeform: Shape 46">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Subtitle 2"/>
          <p:cNvSpPr>
            <a:spLocks noGrp="1"/>
          </p:cNvSpPr>
          <p:nvPr>
            <p:ph type="subTitle" idx="1"/>
          </p:nvPr>
        </p:nvSpPr>
        <p:spPr>
          <a:xfrm>
            <a:off x="521208" y="4588274"/>
            <a:ext cx="3200400" cy="2025598"/>
          </a:xfrm>
        </p:spPr>
        <p:txBody>
          <a:bodyPr vert="horz" lIns="91440" tIns="45720" rIns="91440" bIns="45720" rtlCol="0" anchor="ctr">
            <a:noAutofit/>
          </a:bodyPr>
          <a:lstStyle/>
          <a:p>
            <a:pPr algn="ctr">
              <a:lnSpc>
                <a:spcPct val="100000"/>
              </a:lnSpc>
            </a:pPr>
            <a:r>
              <a:rPr lang="en-US" sz="1600" b="1" dirty="0"/>
              <a:t>Submitted In Partial Fulfillment of the Requirement for the Degree of</a:t>
            </a:r>
            <a:endParaRPr lang="en-US" sz="1600" dirty="0"/>
          </a:p>
          <a:p>
            <a:pPr algn="ctr">
              <a:lnSpc>
                <a:spcPct val="100000"/>
              </a:lnSpc>
            </a:pPr>
            <a:r>
              <a:rPr lang="en-US" sz="1600" b="1" dirty="0"/>
              <a:t>Bachelor of Technology in Information Technology</a:t>
            </a:r>
          </a:p>
          <a:p>
            <a:pPr algn="ctr">
              <a:lnSpc>
                <a:spcPct val="100000"/>
              </a:lnSpc>
            </a:pPr>
            <a:r>
              <a:rPr lang="en-US" sz="1600" b="1" dirty="0"/>
              <a:t>By- Ashmit Saini (210060103028)</a:t>
            </a:r>
          </a:p>
          <a:p>
            <a:pPr algn="ctr">
              <a:lnSpc>
                <a:spcPct val="100000"/>
              </a:lnSpc>
            </a:pPr>
            <a:r>
              <a:rPr lang="en-US" sz="1600" b="1" dirty="0"/>
              <a:t>        Under the Supervision of</a:t>
            </a:r>
          </a:p>
          <a:p>
            <a:pPr algn="ctr">
              <a:lnSpc>
                <a:spcPct val="100000"/>
              </a:lnSpc>
            </a:pPr>
            <a:r>
              <a:rPr lang="en-US" sz="1600" b="1" dirty="0"/>
              <a:t>Mr. Sunil Singh (Assistant Professor)</a:t>
            </a:r>
          </a:p>
          <a:p>
            <a:pPr indent="-228600">
              <a:lnSpc>
                <a:spcPct val="100000"/>
              </a:lnSpc>
              <a:buFont typeface="Arial" panose="020B0604020202020204" pitchFamily="34" charset="0"/>
              <a:buChar char="•"/>
            </a:pPr>
            <a:endParaRPr lang="en-US" sz="1400"/>
          </a:p>
          <a:p>
            <a:pPr indent="-228600">
              <a:lnSpc>
                <a:spcPct val="100000"/>
              </a:lnSpc>
              <a:buFont typeface="Arial" panose="020B0604020202020204" pitchFamily="34" charset="0"/>
              <a:buChar char="•"/>
            </a:pPr>
            <a:endParaRPr lang="en-US" sz="1400"/>
          </a:p>
        </p:txBody>
      </p:sp>
      <p:pic>
        <p:nvPicPr>
          <p:cNvPr id="5" name="Picture 4" descr="A person kissing a child on the cheek&#10;&#10;AI-generated content may be incorrect.">
            <a:extLst>
              <a:ext uri="{FF2B5EF4-FFF2-40B4-BE49-F238E27FC236}">
                <a16:creationId xmlns:a16="http://schemas.microsoft.com/office/drawing/2014/main" id="{1102FEF9-F65F-1BF1-4E73-6955E3319294}"/>
              </a:ext>
            </a:extLst>
          </p:cNvPr>
          <p:cNvPicPr>
            <a:picLocks noChangeAspect="1"/>
          </p:cNvPicPr>
          <p:nvPr/>
        </p:nvPicPr>
        <p:blipFill>
          <a:blip r:embed="rId2"/>
          <a:srcRect l="14327" r="6827" b="-1"/>
          <a:stretch>
            <a:fillRect/>
          </a:stretch>
        </p:blipFill>
        <p:spPr>
          <a:xfrm>
            <a:off x="4136609" y="970929"/>
            <a:ext cx="7534183" cy="537507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C48F-6C27-E647-8F4E-BA8D1EB49822}"/>
              </a:ext>
            </a:extLst>
          </p:cNvPr>
          <p:cNvSpPr>
            <a:spLocks noGrp="1"/>
          </p:cNvSpPr>
          <p:nvPr>
            <p:ph type="title"/>
          </p:nvPr>
        </p:nvSpPr>
        <p:spPr>
          <a:xfrm>
            <a:off x="521208" y="978408"/>
            <a:ext cx="6300216" cy="1325880"/>
          </a:xfrm>
        </p:spPr>
        <p:txBody>
          <a:bodyPr>
            <a:normAutofit/>
          </a:bodyPr>
          <a:lstStyle/>
          <a:p>
            <a:pPr>
              <a:lnSpc>
                <a:spcPct val="90000"/>
              </a:lnSpc>
            </a:pPr>
            <a:r>
              <a:rPr lang="en-US" dirty="0"/>
              <a:t>Development Environment</a:t>
            </a:r>
            <a:endParaRPr lang="en-US"/>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A close up of a book&#10;&#10;AI-generated content may be incorrect.">
            <a:extLst>
              <a:ext uri="{FF2B5EF4-FFF2-40B4-BE49-F238E27FC236}">
                <a16:creationId xmlns:a16="http://schemas.microsoft.com/office/drawing/2014/main" id="{409F1703-3100-35FF-F422-2BF64B5A0751}"/>
              </a:ext>
            </a:extLst>
          </p:cNvPr>
          <p:cNvPicPr>
            <a:picLocks noChangeAspect="1"/>
          </p:cNvPicPr>
          <p:nvPr/>
        </p:nvPicPr>
        <p:blipFill>
          <a:blip r:embed="rId2"/>
          <a:stretch>
            <a:fillRect/>
          </a:stretch>
        </p:blipFill>
        <p:spPr>
          <a:xfrm>
            <a:off x="517867" y="2812419"/>
            <a:ext cx="6281928" cy="3533584"/>
          </a:xfrm>
          <a:prstGeom prst="rect">
            <a:avLst/>
          </a:prstGeom>
        </p:spPr>
      </p:pic>
      <p:sp>
        <p:nvSpPr>
          <p:cNvPr id="3" name="Content Placeholder 2">
            <a:extLst>
              <a:ext uri="{FF2B5EF4-FFF2-40B4-BE49-F238E27FC236}">
                <a16:creationId xmlns:a16="http://schemas.microsoft.com/office/drawing/2014/main" id="{182D1F97-6ABB-830D-D83F-A033DEBE78F2}"/>
              </a:ext>
            </a:extLst>
          </p:cNvPr>
          <p:cNvSpPr>
            <a:spLocks noGrp="1"/>
          </p:cNvSpPr>
          <p:nvPr>
            <p:ph idx="1"/>
          </p:nvPr>
        </p:nvSpPr>
        <p:spPr>
          <a:xfrm>
            <a:off x="7507224" y="1088136"/>
            <a:ext cx="4160520" cy="5257800"/>
          </a:xfrm>
        </p:spPr>
        <p:txBody>
          <a:bodyPr vert="horz" lIns="91440" tIns="45720" rIns="91440" bIns="45720" rtlCol="0" anchor="t">
            <a:normAutofit/>
          </a:bodyPr>
          <a:lstStyle/>
          <a:p>
            <a:pPr>
              <a:lnSpc>
                <a:spcPct val="100000"/>
              </a:lnSpc>
            </a:pPr>
            <a:r>
              <a:rPr lang="en-US" sz="1600" dirty="0">
                <a:ea typeface="+mn-lt"/>
                <a:cs typeface="+mn-lt"/>
              </a:rPr>
              <a:t>The project was developed primarily using </a:t>
            </a:r>
            <a:r>
              <a:rPr lang="en-US" sz="1600" b="1" err="1">
                <a:ea typeface="+mn-lt"/>
                <a:cs typeface="+mn-lt"/>
              </a:rPr>
              <a:t>Jupyter</a:t>
            </a:r>
            <a:r>
              <a:rPr lang="en-US" sz="1600" b="1" dirty="0">
                <a:ea typeface="+mn-lt"/>
                <a:cs typeface="+mn-lt"/>
              </a:rPr>
              <a:t> Notebook</a:t>
            </a:r>
            <a:r>
              <a:rPr lang="en-US" sz="1600" dirty="0">
                <a:ea typeface="+mn-lt"/>
                <a:cs typeface="+mn-lt"/>
              </a:rPr>
              <a:t> for its interactive and modular structure, allowing step-by-step code execution, real-time visualization, and seamless documentation with markdown and LaTeX support. It was ideal for data exploration, model training, and evaluation in an academic and research context.</a:t>
            </a:r>
          </a:p>
          <a:p>
            <a:pPr>
              <a:lnSpc>
                <a:spcPct val="100000"/>
              </a:lnSpc>
            </a:pPr>
            <a:r>
              <a:rPr lang="en-US" sz="1600" b="1" dirty="0">
                <a:ea typeface="+mn-lt"/>
                <a:cs typeface="+mn-lt"/>
              </a:rPr>
              <a:t>Visual Studio Code (VS Code)</a:t>
            </a:r>
            <a:r>
              <a:rPr lang="en-US" sz="1600" dirty="0">
                <a:ea typeface="+mn-lt"/>
                <a:cs typeface="+mn-lt"/>
              </a:rPr>
              <a:t> was used for structured scripting, debugging, and version control integration. With support for Git and Python extensions, it enabled efficient project management and collaboration. GitHub was used for hosting code, tracking changes, and maintaining a clear development timeline throughout the project lifecycle</a:t>
            </a:r>
            <a:endParaRPr lang="en-US" sz="1600" dirty="0"/>
          </a:p>
        </p:txBody>
      </p:sp>
    </p:spTree>
    <p:extLst>
      <p:ext uri="{BB962C8B-B14F-4D97-AF65-F5344CB8AC3E}">
        <p14:creationId xmlns:p14="http://schemas.microsoft.com/office/powerpoint/2010/main" val="83083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9AE505-556C-4791-B094-E30C89619059}"/>
              </a:ext>
            </a:extLst>
          </p:cNvPr>
          <p:cNvSpPr>
            <a:spLocks noGrp="1"/>
          </p:cNvSpPr>
          <p:nvPr>
            <p:ph type="title"/>
          </p:nvPr>
        </p:nvSpPr>
        <p:spPr>
          <a:xfrm>
            <a:off x="521208" y="978408"/>
            <a:ext cx="11155680" cy="1115568"/>
          </a:xfrm>
        </p:spPr>
        <p:txBody>
          <a:bodyPr>
            <a:normAutofit/>
          </a:bodyPr>
          <a:lstStyle/>
          <a:p>
            <a:r>
              <a:rPr lang="en-US" sz="4800" dirty="0"/>
              <a:t>Dataset</a:t>
            </a:r>
          </a:p>
        </p:txBody>
      </p:sp>
      <p:sp>
        <p:nvSpPr>
          <p:cNvPr id="11" name="Freeform: Shape 10">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blue text on a black background&#10;&#10;AI-generated content may be incorrect.">
            <a:extLst>
              <a:ext uri="{FF2B5EF4-FFF2-40B4-BE49-F238E27FC236}">
                <a16:creationId xmlns:a16="http://schemas.microsoft.com/office/drawing/2014/main" id="{550F08B9-26FA-241D-CB08-2A191023D70C}"/>
              </a:ext>
            </a:extLst>
          </p:cNvPr>
          <p:cNvPicPr>
            <a:picLocks noChangeAspect="1"/>
          </p:cNvPicPr>
          <p:nvPr/>
        </p:nvPicPr>
        <p:blipFill>
          <a:blip r:embed="rId2"/>
          <a:srcRect l="12961" r="14593" b="1"/>
          <a:stretch>
            <a:fillRect/>
          </a:stretch>
        </p:blipFill>
        <p:spPr>
          <a:xfrm>
            <a:off x="517866" y="2299390"/>
            <a:ext cx="5578133" cy="4048568"/>
          </a:xfrm>
          <a:prstGeom prst="rect">
            <a:avLst/>
          </a:prstGeom>
        </p:spPr>
      </p:pic>
      <p:sp>
        <p:nvSpPr>
          <p:cNvPr id="3" name="Content Placeholder 2">
            <a:extLst>
              <a:ext uri="{FF2B5EF4-FFF2-40B4-BE49-F238E27FC236}">
                <a16:creationId xmlns:a16="http://schemas.microsoft.com/office/drawing/2014/main" id="{74017EEF-4181-D798-D4FA-93A15766A02C}"/>
              </a:ext>
            </a:extLst>
          </p:cNvPr>
          <p:cNvSpPr>
            <a:spLocks noGrp="1"/>
          </p:cNvSpPr>
          <p:nvPr>
            <p:ph idx="1"/>
          </p:nvPr>
        </p:nvSpPr>
        <p:spPr>
          <a:xfrm>
            <a:off x="6510528" y="2304288"/>
            <a:ext cx="5157216" cy="4050792"/>
          </a:xfrm>
        </p:spPr>
        <p:txBody>
          <a:bodyPr vert="horz" lIns="91440" tIns="45720" rIns="91440" bIns="45720" rtlCol="0">
            <a:normAutofit/>
          </a:bodyPr>
          <a:lstStyle/>
          <a:p>
            <a:r>
              <a:rPr lang="en-US" dirty="0">
                <a:ea typeface="+mn-lt"/>
                <a:cs typeface="+mn-lt"/>
              </a:rPr>
              <a:t>The dataset used for this study is provided in the file titled </a:t>
            </a:r>
            <a:r>
              <a:rPr lang="en-US" dirty="0">
                <a:latin typeface="Bierstadt"/>
                <a:cs typeface="Courier New"/>
              </a:rPr>
              <a:t>train.csv,</a:t>
            </a:r>
            <a:r>
              <a:rPr lang="en-US" dirty="0">
                <a:ea typeface="+mn-lt"/>
                <a:cs typeface="+mn-lt"/>
              </a:rPr>
              <a:t> which contains structured records related to behavioral data and potentially relevant features that can be used to predict autism in individuals.</a:t>
            </a:r>
            <a:endParaRPr lang="en-US" dirty="0"/>
          </a:p>
          <a:p>
            <a:r>
              <a:rPr lang="en-US" dirty="0">
                <a:ea typeface="+mn-lt"/>
                <a:cs typeface="+mn-lt"/>
              </a:rPr>
              <a:t>The dataset comprises a total of </a:t>
            </a:r>
            <a:r>
              <a:rPr lang="en-US" b="1" dirty="0">
                <a:ea typeface="+mn-lt"/>
                <a:cs typeface="+mn-lt"/>
              </a:rPr>
              <a:t>913,000 entries </a:t>
            </a:r>
            <a:r>
              <a:rPr lang="en-US" dirty="0">
                <a:ea typeface="+mn-lt"/>
                <a:cs typeface="+mn-lt"/>
              </a:rPr>
              <a:t>and consists of the  six attributes.</a:t>
            </a:r>
            <a:endParaRPr lang="en-US" dirty="0"/>
          </a:p>
          <a:p>
            <a:r>
              <a:rPr lang="en-US" dirty="0"/>
              <a:t>It is collected from the Kaggle.</a:t>
            </a:r>
          </a:p>
          <a:p>
            <a:endParaRPr lang="en-US" dirty="0"/>
          </a:p>
          <a:p>
            <a:endParaRPr lang="en-US" dirty="0"/>
          </a:p>
        </p:txBody>
      </p:sp>
    </p:spTree>
    <p:extLst>
      <p:ext uri="{BB962C8B-B14F-4D97-AF65-F5344CB8AC3E}">
        <p14:creationId xmlns:p14="http://schemas.microsoft.com/office/powerpoint/2010/main" val="241919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5928FB6-3F8F-04A9-2C7B-4554AED84A21}"/>
              </a:ext>
            </a:extLst>
          </p:cNvPr>
          <p:cNvSpPr>
            <a:spLocks noGrp="1"/>
          </p:cNvSpPr>
          <p:nvPr>
            <p:ph type="title"/>
          </p:nvPr>
        </p:nvSpPr>
        <p:spPr>
          <a:xfrm>
            <a:off x="521208" y="978408"/>
            <a:ext cx="4754880" cy="1463040"/>
          </a:xfrm>
        </p:spPr>
        <p:txBody>
          <a:bodyPr>
            <a:normAutofit/>
          </a:bodyPr>
          <a:lstStyle/>
          <a:p>
            <a:r>
              <a:rPr lang="en-US" dirty="0"/>
              <a:t>Advantages of the Project</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E063FB07-E27B-2484-94F7-CEFA483447DC}"/>
              </a:ext>
            </a:extLst>
          </p:cNvPr>
          <p:cNvSpPr>
            <a:spLocks noGrp="1"/>
          </p:cNvSpPr>
          <p:nvPr>
            <p:ph idx="1"/>
          </p:nvPr>
        </p:nvSpPr>
        <p:spPr>
          <a:xfrm>
            <a:off x="521208" y="2578608"/>
            <a:ext cx="4672584" cy="3767328"/>
          </a:xfrm>
        </p:spPr>
        <p:txBody>
          <a:bodyPr vert="horz" lIns="91440" tIns="45720" rIns="91440" bIns="45720" rtlCol="0">
            <a:normAutofit/>
          </a:bodyPr>
          <a:lstStyle/>
          <a:p>
            <a:r>
              <a:rPr lang="en-US" sz="1700" b="1">
                <a:ea typeface="+mn-lt"/>
                <a:cs typeface="+mn-lt"/>
              </a:rPr>
              <a:t>Early Detection</a:t>
            </a:r>
            <a:r>
              <a:rPr lang="en-US" sz="1700">
                <a:ea typeface="+mn-lt"/>
                <a:cs typeface="+mn-lt"/>
              </a:rPr>
              <a:t> – Enables timely identification of autism risk.</a:t>
            </a:r>
            <a:endParaRPr lang="en-US" sz="1700"/>
          </a:p>
          <a:p>
            <a:r>
              <a:rPr lang="en-US" sz="1700" b="1" dirty="0">
                <a:ea typeface="+mn-lt"/>
                <a:cs typeface="+mn-lt"/>
              </a:rPr>
              <a:t>Scalability</a:t>
            </a:r>
            <a:r>
              <a:rPr lang="en-US" sz="1700" dirty="0">
                <a:ea typeface="+mn-lt"/>
                <a:cs typeface="+mn-lt"/>
              </a:rPr>
              <a:t> – Can be deployed widely, including remote areas.</a:t>
            </a:r>
            <a:endParaRPr lang="en-US" sz="1700" dirty="0"/>
          </a:p>
          <a:p>
            <a:r>
              <a:rPr lang="en-US" sz="1700" b="1">
                <a:ea typeface="+mn-lt"/>
                <a:cs typeface="+mn-lt"/>
              </a:rPr>
              <a:t>Cost-Effective</a:t>
            </a:r>
            <a:r>
              <a:rPr lang="en-US" sz="1700">
                <a:ea typeface="+mn-lt"/>
                <a:cs typeface="+mn-lt"/>
              </a:rPr>
              <a:t> – Reduces reliance on expensive clinical evaluations.</a:t>
            </a:r>
            <a:endParaRPr lang="en-US" sz="1700"/>
          </a:p>
          <a:p>
            <a:r>
              <a:rPr lang="en-US" sz="1700" b="1">
                <a:ea typeface="+mn-lt"/>
                <a:cs typeface="+mn-lt"/>
              </a:rPr>
              <a:t>Speed &amp; Automation</a:t>
            </a:r>
            <a:r>
              <a:rPr lang="en-US" sz="1700">
                <a:ea typeface="+mn-lt"/>
                <a:cs typeface="+mn-lt"/>
              </a:rPr>
              <a:t> – Delivers quick results using structured input.</a:t>
            </a:r>
            <a:endParaRPr lang="en-US" sz="1700"/>
          </a:p>
          <a:p>
            <a:r>
              <a:rPr lang="en-US" sz="1700" b="1">
                <a:ea typeface="+mn-lt"/>
                <a:cs typeface="+mn-lt"/>
              </a:rPr>
              <a:t>Interpretability</a:t>
            </a:r>
            <a:r>
              <a:rPr lang="en-US" sz="1700">
                <a:ea typeface="+mn-lt"/>
                <a:cs typeface="+mn-lt"/>
              </a:rPr>
              <a:t> – Uses explainable models (like SHAP) to support transparent decision-making for clinicians and caregivers.</a:t>
            </a:r>
            <a:endParaRPr lang="en-US" sz="1700"/>
          </a:p>
          <a:p>
            <a:endParaRPr lang="en-US" sz="1700"/>
          </a:p>
        </p:txBody>
      </p:sp>
      <p:pic>
        <p:nvPicPr>
          <p:cNvPr id="4" name="Picture 3" descr="A person and a child playing with a toy&#10;&#10;AI-generated content may be incorrect.">
            <a:extLst>
              <a:ext uri="{FF2B5EF4-FFF2-40B4-BE49-F238E27FC236}">
                <a16:creationId xmlns:a16="http://schemas.microsoft.com/office/drawing/2014/main" id="{699760D4-056C-C732-FA4A-82F78641527F}"/>
              </a:ext>
            </a:extLst>
          </p:cNvPr>
          <p:cNvPicPr>
            <a:picLocks noChangeAspect="1"/>
          </p:cNvPicPr>
          <p:nvPr/>
        </p:nvPicPr>
        <p:blipFill>
          <a:blip r:embed="rId2"/>
          <a:srcRect l="27814" r="7247"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3389173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CA720C3-ED17-9A46-98E5-818696898F28}"/>
              </a:ext>
            </a:extLst>
          </p:cNvPr>
          <p:cNvSpPr>
            <a:spLocks noGrp="1"/>
          </p:cNvSpPr>
          <p:nvPr>
            <p:ph type="title"/>
          </p:nvPr>
        </p:nvSpPr>
        <p:spPr>
          <a:xfrm>
            <a:off x="5431536" y="978408"/>
            <a:ext cx="6236208" cy="1463040"/>
          </a:xfrm>
        </p:spPr>
        <p:txBody>
          <a:bodyPr>
            <a:normAutofit/>
          </a:bodyPr>
          <a:lstStyle/>
          <a:p>
            <a:r>
              <a:rPr lang="en-US" dirty="0"/>
              <a:t>Conclusion of the Project</a:t>
            </a:r>
          </a:p>
        </p:txBody>
      </p:sp>
      <p:pic>
        <p:nvPicPr>
          <p:cNvPr id="4" name="Picture 3" descr="A child smiling at the camera&#10;&#10;AI-generated content may be incorrect.">
            <a:extLst>
              <a:ext uri="{FF2B5EF4-FFF2-40B4-BE49-F238E27FC236}">
                <a16:creationId xmlns:a16="http://schemas.microsoft.com/office/drawing/2014/main" id="{2E76AAF8-4B30-A511-59F0-9F2A39E71806}"/>
              </a:ext>
            </a:extLst>
          </p:cNvPr>
          <p:cNvPicPr>
            <a:picLocks noChangeAspect="1"/>
          </p:cNvPicPr>
          <p:nvPr/>
        </p:nvPicPr>
        <p:blipFill>
          <a:blip r:embed="rId2"/>
          <a:srcRect l="9557" r="18445" b="-1"/>
          <a:stretch>
            <a:fillRect/>
          </a:stretch>
        </p:blipFill>
        <p:spPr>
          <a:xfrm>
            <a:off x="517869" y="508091"/>
            <a:ext cx="4221911" cy="5837918"/>
          </a:xfrm>
          <a:prstGeom prst="rect">
            <a:avLst/>
          </a:prstGeom>
        </p:spPr>
      </p:pic>
      <p:sp>
        <p:nvSpPr>
          <p:cNvPr id="11" name="Freeform: Shape 10">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9C78751-7280-E41D-CDF5-D42CF3D6F156}"/>
              </a:ext>
            </a:extLst>
          </p:cNvPr>
          <p:cNvSpPr>
            <a:spLocks noGrp="1"/>
          </p:cNvSpPr>
          <p:nvPr>
            <p:ph idx="1"/>
          </p:nvPr>
        </p:nvSpPr>
        <p:spPr>
          <a:xfrm>
            <a:off x="5431536" y="2578608"/>
            <a:ext cx="6236208" cy="3767328"/>
          </a:xfrm>
        </p:spPr>
        <p:txBody>
          <a:bodyPr vert="horz" lIns="91440" tIns="45720" rIns="91440" bIns="45720" rtlCol="0">
            <a:normAutofit/>
          </a:bodyPr>
          <a:lstStyle/>
          <a:p>
            <a:r>
              <a:rPr lang="en-US" dirty="0">
                <a:ea typeface="+mn-lt"/>
                <a:cs typeface="+mn-lt"/>
              </a:rPr>
              <a:t>This project successfully demonstrates the application of machine learning in predicting Autism Spectrum Disorder using behavioral and demographic data. Models like Random Forest and SVM achieved high accuracy, making them effective tools for early risk assessment. The system’s ability to automate screening provides valuable support in clinical decision-making.</a:t>
            </a:r>
            <a:endParaRPr lang="en-US" dirty="0"/>
          </a:p>
        </p:txBody>
      </p:sp>
    </p:spTree>
    <p:extLst>
      <p:ext uri="{BB962C8B-B14F-4D97-AF65-F5344CB8AC3E}">
        <p14:creationId xmlns:p14="http://schemas.microsoft.com/office/powerpoint/2010/main" val="2901215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9D61C92-950D-ACBE-CD1B-766FBE16ABD3}"/>
              </a:ext>
            </a:extLst>
          </p:cNvPr>
          <p:cNvSpPr>
            <a:spLocks noGrp="1"/>
          </p:cNvSpPr>
          <p:nvPr>
            <p:ph type="title"/>
          </p:nvPr>
        </p:nvSpPr>
        <p:spPr>
          <a:xfrm>
            <a:off x="521208" y="978408"/>
            <a:ext cx="4754880" cy="1463040"/>
          </a:xfrm>
        </p:spPr>
        <p:txBody>
          <a:bodyPr>
            <a:normAutofit/>
          </a:bodyPr>
          <a:lstStyle/>
          <a:p>
            <a:r>
              <a:rPr lang="en-US" dirty="0"/>
              <a:t>Future Scope of the Project</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A952DC0A-FD30-F7AD-1A69-5509CA514DD4}"/>
              </a:ext>
            </a:extLst>
          </p:cNvPr>
          <p:cNvSpPr>
            <a:spLocks noGrp="1"/>
          </p:cNvSpPr>
          <p:nvPr>
            <p:ph idx="1"/>
          </p:nvPr>
        </p:nvSpPr>
        <p:spPr>
          <a:xfrm>
            <a:off x="521208" y="2578608"/>
            <a:ext cx="4672584" cy="3767328"/>
          </a:xfrm>
        </p:spPr>
        <p:txBody>
          <a:bodyPr vert="horz" lIns="91440" tIns="45720" rIns="91440" bIns="45720" rtlCol="0" anchor="t">
            <a:noAutofit/>
          </a:bodyPr>
          <a:lstStyle/>
          <a:p>
            <a:pPr>
              <a:lnSpc>
                <a:spcPct val="100000"/>
              </a:lnSpc>
            </a:pPr>
            <a:r>
              <a:rPr lang="en-US" sz="1600" dirty="0">
                <a:ea typeface="+mn-lt"/>
                <a:cs typeface="+mn-lt"/>
              </a:rPr>
              <a:t>The system can be enhanced by integrating </a:t>
            </a:r>
            <a:r>
              <a:rPr lang="en-US" sz="1600" b="1" dirty="0">
                <a:ea typeface="+mn-lt"/>
                <a:cs typeface="+mn-lt"/>
              </a:rPr>
              <a:t>multimodal data sources</a:t>
            </a:r>
            <a:r>
              <a:rPr lang="en-US" sz="1600" dirty="0">
                <a:ea typeface="+mn-lt"/>
                <a:cs typeface="+mn-lt"/>
              </a:rPr>
              <a:t> such as voice patterns, facial expressions, and eye-tracking to improve prediction accuracy. Incorporating these features alongside questionnaire data will enable more comprehensive behavioral analysis and better detection of subtle autism indicators.</a:t>
            </a:r>
          </a:p>
          <a:p>
            <a:pPr>
              <a:lnSpc>
                <a:spcPct val="100000"/>
              </a:lnSpc>
            </a:pPr>
            <a:r>
              <a:rPr lang="en-US" sz="1600" dirty="0">
                <a:ea typeface="+mn-lt"/>
                <a:cs typeface="+mn-lt"/>
              </a:rPr>
              <a:t>There is significant potential for developing </a:t>
            </a:r>
            <a:r>
              <a:rPr lang="en-US" sz="1600" b="1" dirty="0">
                <a:ea typeface="+mn-lt"/>
                <a:cs typeface="+mn-lt"/>
              </a:rPr>
              <a:t>mobile and web-based applications</a:t>
            </a:r>
            <a:r>
              <a:rPr lang="en-US" sz="1600" dirty="0">
                <a:ea typeface="+mn-lt"/>
                <a:cs typeface="+mn-lt"/>
              </a:rPr>
              <a:t> to make autism screening more accessible, especially in rural or under-resourced areas. The model can also be integrated with </a:t>
            </a:r>
            <a:r>
              <a:rPr lang="en-US" sz="1600" b="1" dirty="0">
                <a:ea typeface="+mn-lt"/>
                <a:cs typeface="+mn-lt"/>
              </a:rPr>
              <a:t>telehealth platforms</a:t>
            </a:r>
            <a:r>
              <a:rPr lang="en-US" sz="1600" dirty="0">
                <a:ea typeface="+mn-lt"/>
                <a:cs typeface="+mn-lt"/>
              </a:rPr>
              <a:t> and </a:t>
            </a:r>
            <a:r>
              <a:rPr lang="en-US" sz="1600" b="1" dirty="0">
                <a:ea typeface="+mn-lt"/>
                <a:cs typeface="+mn-lt"/>
              </a:rPr>
              <a:t>electronic health records (EHRs)</a:t>
            </a:r>
            <a:r>
              <a:rPr lang="en-US" sz="1600" dirty="0">
                <a:ea typeface="+mn-lt"/>
                <a:cs typeface="+mn-lt"/>
              </a:rPr>
              <a:t> to support clinicians, facilitate large-scale screenings, and track patient progress over time for personalized interventions.</a:t>
            </a:r>
            <a:endParaRPr lang="en-US" sz="1600" dirty="0"/>
          </a:p>
        </p:txBody>
      </p:sp>
      <p:pic>
        <p:nvPicPr>
          <p:cNvPr id="4" name="Picture 3" descr="A child playing with toys&#10;&#10;AI-generated content may be incorrect.">
            <a:extLst>
              <a:ext uri="{FF2B5EF4-FFF2-40B4-BE49-F238E27FC236}">
                <a16:creationId xmlns:a16="http://schemas.microsoft.com/office/drawing/2014/main" id="{37A0F825-6980-660C-82F3-0E843CE9BAD1}"/>
              </a:ext>
            </a:extLst>
          </p:cNvPr>
          <p:cNvPicPr>
            <a:picLocks noChangeAspect="1"/>
          </p:cNvPicPr>
          <p:nvPr/>
        </p:nvPicPr>
        <p:blipFill>
          <a:blip r:embed="rId2"/>
          <a:srcRect l="40038" r="5277"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38363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program&#10;&#10;AI-generated content may be incorrect.">
            <a:extLst>
              <a:ext uri="{FF2B5EF4-FFF2-40B4-BE49-F238E27FC236}">
                <a16:creationId xmlns:a16="http://schemas.microsoft.com/office/drawing/2014/main" id="{BFA81BDF-A4CD-E497-BD81-8718003279BA}"/>
              </a:ext>
            </a:extLst>
          </p:cNvPr>
          <p:cNvPicPr>
            <a:picLocks noChangeAspect="1"/>
          </p:cNvPicPr>
          <p:nvPr/>
        </p:nvPicPr>
        <p:blipFill>
          <a:blip r:embed="rId2"/>
          <a:stretch>
            <a:fillRect/>
          </a:stretch>
        </p:blipFill>
        <p:spPr>
          <a:xfrm>
            <a:off x="-6686" y="0"/>
            <a:ext cx="12205373" cy="6872378"/>
          </a:xfrm>
          <a:prstGeom prst="rect">
            <a:avLst/>
          </a:prstGeom>
        </p:spPr>
      </p:pic>
    </p:spTree>
    <p:extLst>
      <p:ext uri="{BB962C8B-B14F-4D97-AF65-F5344CB8AC3E}">
        <p14:creationId xmlns:p14="http://schemas.microsoft.com/office/powerpoint/2010/main" val="925446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a number of age distribution&#10;&#10;AI-generated content may be incorrect.">
            <a:extLst>
              <a:ext uri="{FF2B5EF4-FFF2-40B4-BE49-F238E27FC236}">
                <a16:creationId xmlns:a16="http://schemas.microsoft.com/office/drawing/2014/main" id="{524D1F6E-431B-0C31-41E4-DE914E6B579A}"/>
              </a:ext>
            </a:extLst>
          </p:cNvPr>
          <p:cNvPicPr>
            <a:picLocks noChangeAspect="1"/>
          </p:cNvPicPr>
          <p:nvPr/>
        </p:nvPicPr>
        <p:blipFill>
          <a:blip r:embed="rId2"/>
          <a:stretch>
            <a:fillRect/>
          </a:stretch>
        </p:blipFill>
        <p:spPr>
          <a:xfrm>
            <a:off x="1643506" y="0"/>
            <a:ext cx="8502423" cy="6858000"/>
          </a:xfrm>
          <a:prstGeom prst="rect">
            <a:avLst/>
          </a:prstGeom>
        </p:spPr>
      </p:pic>
    </p:spTree>
    <p:extLst>
      <p:ext uri="{BB962C8B-B14F-4D97-AF65-F5344CB8AC3E}">
        <p14:creationId xmlns:p14="http://schemas.microsoft.com/office/powerpoint/2010/main" val="404570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numbers and letters&#10;&#10;AI-generated content may be incorrect.">
            <a:extLst>
              <a:ext uri="{FF2B5EF4-FFF2-40B4-BE49-F238E27FC236}">
                <a16:creationId xmlns:a16="http://schemas.microsoft.com/office/drawing/2014/main" id="{9BF018BC-177F-8058-3402-9695235B08AE}"/>
              </a:ext>
            </a:extLst>
          </p:cNvPr>
          <p:cNvPicPr>
            <a:picLocks noChangeAspect="1"/>
          </p:cNvPicPr>
          <p:nvPr/>
        </p:nvPicPr>
        <p:blipFill>
          <a:blip r:embed="rId2"/>
          <a:stretch>
            <a:fillRect/>
          </a:stretch>
        </p:blipFill>
        <p:spPr>
          <a:xfrm>
            <a:off x="2265063" y="180257"/>
            <a:ext cx="8193836" cy="6382468"/>
          </a:xfrm>
          <a:prstGeom prst="rect">
            <a:avLst/>
          </a:prstGeom>
        </p:spPr>
      </p:pic>
    </p:spTree>
    <p:extLst>
      <p:ext uri="{BB962C8B-B14F-4D97-AF65-F5344CB8AC3E}">
        <p14:creationId xmlns:p14="http://schemas.microsoft.com/office/powerpoint/2010/main" val="667232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A white sign with yellow text&#10;&#10;AI-generated content may be incorrect.">
            <a:extLst>
              <a:ext uri="{FF2B5EF4-FFF2-40B4-BE49-F238E27FC236}">
                <a16:creationId xmlns:a16="http://schemas.microsoft.com/office/drawing/2014/main" id="{A9D9FB45-A328-878A-9F19-63291D558B9D}"/>
              </a:ext>
            </a:extLst>
          </p:cNvPr>
          <p:cNvPicPr>
            <a:picLocks noChangeAspect="1"/>
          </p:cNvPicPr>
          <p:nvPr/>
        </p:nvPicPr>
        <p:blipFill>
          <a:blip r:embed="rId2"/>
          <a:srcRect t="12947" r="-1" b="2762"/>
          <a:stretch>
            <a:fillRect/>
          </a:stretch>
        </p:blipFill>
        <p:spPr>
          <a:xfrm>
            <a:off x="20" y="10"/>
            <a:ext cx="12188932" cy="6857990"/>
          </a:xfrm>
          <a:prstGeom prst="rect">
            <a:avLst/>
          </a:prstGeom>
        </p:spPr>
      </p:pic>
      <p:sp>
        <p:nvSpPr>
          <p:cNvPr id="12" name="Rectangle 1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0631"/>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8770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6BD4245-ECAB-8EE9-2BCA-97FCA3620AAD}"/>
              </a:ext>
            </a:extLst>
          </p:cNvPr>
          <p:cNvSpPr>
            <a:spLocks noGrp="1"/>
          </p:cNvSpPr>
          <p:nvPr>
            <p:ph type="title"/>
          </p:nvPr>
        </p:nvSpPr>
        <p:spPr>
          <a:xfrm>
            <a:off x="521208" y="978408"/>
            <a:ext cx="4754880" cy="1463040"/>
          </a:xfrm>
        </p:spPr>
        <p:txBody>
          <a:bodyPr>
            <a:normAutofit/>
          </a:bodyPr>
          <a:lstStyle/>
          <a:p>
            <a:r>
              <a:rPr lang="en-US" dirty="0"/>
              <a:t>ABSTRACT</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D9B9DB10-2212-3B30-96D6-CA5EDC5728DB}"/>
              </a:ext>
            </a:extLst>
          </p:cNvPr>
          <p:cNvSpPr>
            <a:spLocks noGrp="1"/>
          </p:cNvSpPr>
          <p:nvPr>
            <p:ph idx="1"/>
          </p:nvPr>
        </p:nvSpPr>
        <p:spPr>
          <a:xfrm>
            <a:off x="521208" y="2003514"/>
            <a:ext cx="4744470" cy="4356799"/>
          </a:xfrm>
        </p:spPr>
        <p:txBody>
          <a:bodyPr vert="horz" lIns="91440" tIns="45720" rIns="91440" bIns="45720" rtlCol="0" anchor="t">
            <a:normAutofit/>
          </a:bodyPr>
          <a:lstStyle/>
          <a:p>
            <a:pPr>
              <a:lnSpc>
                <a:spcPct val="100000"/>
              </a:lnSpc>
            </a:pPr>
            <a:r>
              <a:rPr lang="en-US" dirty="0">
                <a:ea typeface="+mn-lt"/>
                <a:cs typeface="+mn-lt"/>
              </a:rPr>
              <a:t>This project demonstrates the potential of machine learning in early ASD prediction using behavioral and demographic data. With high model accuracy and interpretability, it offers a scalable, accessible diagnostic support tool. Future work includes clinical validation, real-time integration, and use of multi-modal data for broader applicability and improved precision.</a:t>
            </a:r>
          </a:p>
          <a:p>
            <a:pPr>
              <a:lnSpc>
                <a:spcPct val="100000"/>
              </a:lnSpc>
            </a:pPr>
            <a:r>
              <a:rPr lang="en-US" dirty="0">
                <a:ea typeface="+mn-lt"/>
                <a:cs typeface="+mn-lt"/>
              </a:rPr>
              <a:t>Though promising, the model requires validation on diverse datasets. The study lays a foundation for real-time, accessible diagnostic tools integrated with mobile apps and healthcare systems.</a:t>
            </a:r>
            <a:endParaRPr lang="en-US" dirty="0"/>
          </a:p>
        </p:txBody>
      </p:sp>
      <p:pic>
        <p:nvPicPr>
          <p:cNvPr id="4" name="Picture 3" descr="A young child sitting at a desk&#10;&#10;AI-generated content may be incorrect.">
            <a:extLst>
              <a:ext uri="{FF2B5EF4-FFF2-40B4-BE49-F238E27FC236}">
                <a16:creationId xmlns:a16="http://schemas.microsoft.com/office/drawing/2014/main" id="{0362984B-3934-58F7-F34C-6EA9ED4BD8DC}"/>
              </a:ext>
            </a:extLst>
          </p:cNvPr>
          <p:cNvPicPr>
            <a:picLocks noChangeAspect="1"/>
          </p:cNvPicPr>
          <p:nvPr/>
        </p:nvPicPr>
        <p:blipFill>
          <a:blip r:embed="rId2"/>
          <a:srcRect r="30614"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10472498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BC5B436-8318-6CF3-03A6-66364D739586}"/>
              </a:ext>
            </a:extLst>
          </p:cNvPr>
          <p:cNvSpPr>
            <a:spLocks noGrp="1"/>
          </p:cNvSpPr>
          <p:nvPr>
            <p:ph type="title"/>
          </p:nvPr>
        </p:nvSpPr>
        <p:spPr>
          <a:xfrm>
            <a:off x="521208" y="978408"/>
            <a:ext cx="4754880" cy="1463040"/>
          </a:xfrm>
        </p:spPr>
        <p:txBody>
          <a:bodyPr>
            <a:normAutofit/>
          </a:bodyPr>
          <a:lstStyle/>
          <a:p>
            <a:r>
              <a:rPr lang="en-US" sz="4100"/>
              <a:t>INTRODUCTION: WHAT IS AUTISM?</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01AC4B70-FDBF-29D5-8C11-9CE00E3225FE}"/>
              </a:ext>
            </a:extLst>
          </p:cNvPr>
          <p:cNvSpPr>
            <a:spLocks noGrp="1"/>
          </p:cNvSpPr>
          <p:nvPr>
            <p:ph idx="1"/>
          </p:nvPr>
        </p:nvSpPr>
        <p:spPr>
          <a:xfrm>
            <a:off x="521208" y="2578608"/>
            <a:ext cx="4672584" cy="3767328"/>
          </a:xfrm>
        </p:spPr>
        <p:txBody>
          <a:bodyPr vert="horz" lIns="91440" tIns="45720" rIns="91440" bIns="45720" rtlCol="0">
            <a:normAutofit/>
          </a:bodyPr>
          <a:lstStyle/>
          <a:p>
            <a:pPr>
              <a:lnSpc>
                <a:spcPct val="100000"/>
              </a:lnSpc>
            </a:pPr>
            <a:r>
              <a:rPr lang="en-US" sz="1700">
                <a:ea typeface="+mn-lt"/>
                <a:cs typeface="+mn-lt"/>
              </a:rPr>
              <a:t>Autism Spectrum Disorder (ASD) is a lifelong neurodevelopmental condition that affects how a person communicates, interacts socially, and behaves. It is called a "spectrum" because symptoms and severity vary widely among individuals. Early signs often appear in childhood, impacting daily functioning, learning, and relationships throughout life.</a:t>
            </a:r>
          </a:p>
          <a:p>
            <a:pPr>
              <a:lnSpc>
                <a:spcPct val="100000"/>
              </a:lnSpc>
            </a:pPr>
            <a:r>
              <a:rPr lang="en-US" sz="1700">
                <a:ea typeface="+mn-lt"/>
                <a:cs typeface="+mn-lt"/>
              </a:rPr>
              <a:t>ASD is characterized by repetitive behaviors, restricted interests, and difficulties in understanding social cues or engaging in typical conversation. </a:t>
            </a:r>
            <a:endParaRPr lang="en-US" sz="1700"/>
          </a:p>
        </p:txBody>
      </p:sp>
      <p:pic>
        <p:nvPicPr>
          <p:cNvPr id="4" name="Picture 3" descr="A child playing with a toy&#10;&#10;AI-generated content may be incorrect.">
            <a:extLst>
              <a:ext uri="{FF2B5EF4-FFF2-40B4-BE49-F238E27FC236}">
                <a16:creationId xmlns:a16="http://schemas.microsoft.com/office/drawing/2014/main" id="{F8138F5A-AFB6-6645-9A32-5735521E306E}"/>
              </a:ext>
            </a:extLst>
          </p:cNvPr>
          <p:cNvPicPr>
            <a:picLocks noChangeAspect="1"/>
          </p:cNvPicPr>
          <p:nvPr/>
        </p:nvPicPr>
        <p:blipFill>
          <a:blip r:embed="rId2"/>
          <a:srcRect l="26522" r="9517"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2254909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4E117C5D-AE92-C3E8-EDF8-4702322A546C}"/>
              </a:ext>
            </a:extLst>
          </p:cNvPr>
          <p:cNvSpPr>
            <a:spLocks noGrp="1"/>
          </p:cNvSpPr>
          <p:nvPr>
            <p:ph type="title"/>
          </p:nvPr>
        </p:nvSpPr>
        <p:spPr>
          <a:xfrm>
            <a:off x="478076" y="791502"/>
            <a:ext cx="4754880" cy="1463040"/>
          </a:xfrm>
        </p:spPr>
        <p:txBody>
          <a:bodyPr>
            <a:normAutofit/>
          </a:bodyPr>
          <a:lstStyle/>
          <a:p>
            <a:r>
              <a:rPr lang="en-US" dirty="0"/>
              <a:t>OBJECTIVE OF THE PROJECT</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168FEFD9-E0F4-3275-E32E-5FF7874B74D7}"/>
              </a:ext>
            </a:extLst>
          </p:cNvPr>
          <p:cNvSpPr>
            <a:spLocks noGrp="1"/>
          </p:cNvSpPr>
          <p:nvPr>
            <p:ph idx="1"/>
          </p:nvPr>
        </p:nvSpPr>
        <p:spPr>
          <a:xfrm>
            <a:off x="521208" y="2449212"/>
            <a:ext cx="4672584" cy="4414308"/>
          </a:xfrm>
        </p:spPr>
        <p:txBody>
          <a:bodyPr vert="horz" lIns="91440" tIns="45720" rIns="91440" bIns="45720" rtlCol="0" anchor="t">
            <a:noAutofit/>
          </a:bodyPr>
          <a:lstStyle/>
          <a:p>
            <a:pPr>
              <a:lnSpc>
                <a:spcPct val="100000"/>
              </a:lnSpc>
            </a:pPr>
            <a:r>
              <a:rPr lang="en-US" dirty="0">
                <a:ea typeface="+mn-lt"/>
                <a:cs typeface="+mn-lt"/>
              </a:rPr>
              <a:t>To develop a machine learning-based predictive model capable of identifying Autism Spectrum Disorder (ASD) in individuals using structured questionnaire responses and demographic data. The project aims to automate the diagnostic process, reduce reliance on clinical judgment, and improve early detection, particularly in under-resourced or remote areas with limited medical access.</a:t>
            </a:r>
          </a:p>
          <a:p>
            <a:pPr>
              <a:lnSpc>
                <a:spcPct val="100000"/>
              </a:lnSpc>
            </a:pPr>
            <a:r>
              <a:rPr lang="en-US" dirty="0">
                <a:ea typeface="+mn-lt"/>
                <a:cs typeface="+mn-lt"/>
              </a:rPr>
              <a:t>To evaluate and compare various machine learning algorithms such as Logistic Regression, Support Vector Machine, Naive Bayes, and Random Forest for ASD prediction. </a:t>
            </a:r>
            <a:endParaRPr lang="en-US" dirty="0"/>
          </a:p>
        </p:txBody>
      </p:sp>
      <p:pic>
        <p:nvPicPr>
          <p:cNvPr id="4" name="Picture 3" descr="A child sitting on a puzzle floor&#10;&#10;AI-generated content may be incorrect.">
            <a:extLst>
              <a:ext uri="{FF2B5EF4-FFF2-40B4-BE49-F238E27FC236}">
                <a16:creationId xmlns:a16="http://schemas.microsoft.com/office/drawing/2014/main" id="{C9F1CDCB-6720-E95F-51BD-F6671C2879EB}"/>
              </a:ext>
            </a:extLst>
          </p:cNvPr>
          <p:cNvPicPr>
            <a:picLocks noChangeAspect="1"/>
          </p:cNvPicPr>
          <p:nvPr/>
        </p:nvPicPr>
        <p:blipFill>
          <a:blip r:embed="rId2"/>
          <a:srcRect l="7781" r="27280"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2902598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Freeform: Shape 21">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6" name="Rectangle 25">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56E4EC-1ECA-5D11-C9D5-E83C92CAD3B0}"/>
              </a:ext>
            </a:extLst>
          </p:cNvPr>
          <p:cNvSpPr>
            <a:spLocks noGrp="1"/>
          </p:cNvSpPr>
          <p:nvPr>
            <p:ph type="title"/>
          </p:nvPr>
        </p:nvSpPr>
        <p:spPr>
          <a:xfrm>
            <a:off x="521209" y="971397"/>
            <a:ext cx="3462236" cy="2947460"/>
          </a:xfrm>
        </p:spPr>
        <p:txBody>
          <a:bodyPr vert="horz" lIns="91440" tIns="45720" rIns="91440" bIns="45720" rtlCol="0" anchor="t">
            <a:normAutofit/>
          </a:bodyPr>
          <a:lstStyle/>
          <a:p>
            <a:pPr>
              <a:lnSpc>
                <a:spcPct val="90000"/>
              </a:lnSpc>
            </a:pPr>
            <a:r>
              <a:rPr lang="en-US" sz="3000"/>
              <a:t>ARCHITECTURAL DIAGRAM OF THE SYSTEM....</a:t>
            </a:r>
          </a:p>
        </p:txBody>
      </p:sp>
      <p:sp>
        <p:nvSpPr>
          <p:cNvPr id="28" name="Rectangle 27">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data processing process&#10;&#10;AI-generated content may be incorrect.">
            <a:extLst>
              <a:ext uri="{FF2B5EF4-FFF2-40B4-BE49-F238E27FC236}">
                <a16:creationId xmlns:a16="http://schemas.microsoft.com/office/drawing/2014/main" id="{00162098-D6E4-EAEE-111A-A51466ECDF55}"/>
              </a:ext>
            </a:extLst>
          </p:cNvPr>
          <p:cNvPicPr>
            <a:picLocks noGrp="1" noChangeAspect="1"/>
          </p:cNvPicPr>
          <p:nvPr>
            <p:ph idx="1"/>
          </p:nvPr>
        </p:nvPicPr>
        <p:blipFill>
          <a:blip r:embed="rId2"/>
          <a:stretch>
            <a:fillRect/>
          </a:stretch>
        </p:blipFill>
        <p:spPr>
          <a:xfrm>
            <a:off x="4598116" y="508090"/>
            <a:ext cx="6840769" cy="5626534"/>
          </a:xfrm>
          <a:prstGeom prst="rect">
            <a:avLst/>
          </a:prstGeom>
        </p:spPr>
      </p:pic>
      <p:sp>
        <p:nvSpPr>
          <p:cNvPr id="30" name="Rectangle 29">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1584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435CE3-E4CC-14A1-BED5-D37D87434602}"/>
              </a:ext>
            </a:extLst>
          </p:cNvPr>
          <p:cNvSpPr>
            <a:spLocks noGrp="1"/>
          </p:cNvSpPr>
          <p:nvPr>
            <p:ph type="title"/>
          </p:nvPr>
        </p:nvSpPr>
        <p:spPr>
          <a:xfrm>
            <a:off x="5431536" y="978408"/>
            <a:ext cx="6236208" cy="1463040"/>
          </a:xfrm>
        </p:spPr>
        <p:txBody>
          <a:bodyPr>
            <a:normAutofit/>
          </a:bodyPr>
          <a:lstStyle/>
          <a:p>
            <a:r>
              <a:rPr lang="en-US" dirty="0"/>
              <a:t>EXPLAINATION OF THE DIAGRAM</a:t>
            </a:r>
          </a:p>
        </p:txBody>
      </p:sp>
      <p:pic>
        <p:nvPicPr>
          <p:cNvPr id="4" name="Picture 3" descr="A diagram of a machine learning&#10;&#10;AI-generated content may be incorrect.">
            <a:extLst>
              <a:ext uri="{FF2B5EF4-FFF2-40B4-BE49-F238E27FC236}">
                <a16:creationId xmlns:a16="http://schemas.microsoft.com/office/drawing/2014/main" id="{D91ADE2D-3D37-607F-98FB-C3DADB71C1D7}"/>
              </a:ext>
            </a:extLst>
          </p:cNvPr>
          <p:cNvPicPr>
            <a:picLocks noChangeAspect="1"/>
          </p:cNvPicPr>
          <p:nvPr/>
        </p:nvPicPr>
        <p:blipFill>
          <a:blip r:embed="rId2"/>
          <a:srcRect l="-664" t="-35" r="994" b="39"/>
          <a:stretch>
            <a:fillRect/>
          </a:stretch>
        </p:blipFill>
        <p:spPr>
          <a:xfrm>
            <a:off x="129680" y="508342"/>
            <a:ext cx="5309601" cy="5837731"/>
          </a:xfrm>
          <a:prstGeom prst="rect">
            <a:avLst/>
          </a:prstGeom>
        </p:spPr>
      </p:pic>
      <p:sp>
        <p:nvSpPr>
          <p:cNvPr id="11" name="Freeform: Shape 10">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B4EBF2BA-F9B8-1CF3-810E-17757AE032CB}"/>
              </a:ext>
            </a:extLst>
          </p:cNvPr>
          <p:cNvSpPr>
            <a:spLocks noGrp="1"/>
          </p:cNvSpPr>
          <p:nvPr>
            <p:ph idx="1"/>
          </p:nvPr>
        </p:nvSpPr>
        <p:spPr>
          <a:xfrm>
            <a:off x="5489045" y="2521099"/>
            <a:ext cx="6193076" cy="4342421"/>
          </a:xfrm>
        </p:spPr>
        <p:txBody>
          <a:bodyPr vert="horz" lIns="91440" tIns="45720" rIns="91440" bIns="45720" rtlCol="0" anchor="t">
            <a:normAutofit/>
          </a:bodyPr>
          <a:lstStyle/>
          <a:p>
            <a:pPr>
              <a:lnSpc>
                <a:spcPct val="100000"/>
              </a:lnSpc>
            </a:pPr>
            <a:r>
              <a:rPr lang="en-US" sz="1400" b="1" dirty="0">
                <a:ea typeface="+mn-lt"/>
                <a:cs typeface="+mn-lt"/>
              </a:rPr>
              <a:t>1. Dataset</a:t>
            </a:r>
            <a:r>
              <a:rPr lang="en-US" sz="1400" dirty="0">
                <a:ea typeface="+mn-lt"/>
                <a:cs typeface="+mn-lt"/>
              </a:rPr>
              <a:t>: Contains structured data like demographic details, questionnaire responses, and family history.</a:t>
            </a:r>
            <a:endParaRPr lang="en-US" sz="1400" dirty="0"/>
          </a:p>
          <a:p>
            <a:pPr>
              <a:lnSpc>
                <a:spcPct val="100000"/>
              </a:lnSpc>
            </a:pPr>
            <a:r>
              <a:rPr lang="en-US" sz="1400" b="1" dirty="0">
                <a:ea typeface="+mn-lt"/>
                <a:cs typeface="+mn-lt"/>
              </a:rPr>
              <a:t>2. Preprocessing</a:t>
            </a:r>
            <a:r>
              <a:rPr lang="en-US" sz="1400" dirty="0">
                <a:ea typeface="+mn-lt"/>
                <a:cs typeface="+mn-lt"/>
              </a:rPr>
              <a:t>: Handles missing values, encodes categorical variables, and normalizes numerical data.</a:t>
            </a:r>
            <a:endParaRPr lang="en-US" sz="1400" dirty="0"/>
          </a:p>
          <a:p>
            <a:pPr>
              <a:lnSpc>
                <a:spcPct val="100000"/>
              </a:lnSpc>
            </a:pPr>
            <a:r>
              <a:rPr lang="en-US" sz="1400" b="1" dirty="0">
                <a:ea typeface="+mn-lt"/>
                <a:cs typeface="+mn-lt"/>
              </a:rPr>
              <a:t>3. Feature Extraction</a:t>
            </a:r>
            <a:r>
              <a:rPr lang="en-US" sz="1400" dirty="0">
                <a:ea typeface="+mn-lt"/>
                <a:cs typeface="+mn-lt"/>
              </a:rPr>
              <a:t>: Selects the most relevant features to improve model performance and reduce computational cost.</a:t>
            </a:r>
            <a:endParaRPr lang="en-US" sz="1400" dirty="0"/>
          </a:p>
          <a:p>
            <a:pPr>
              <a:lnSpc>
                <a:spcPct val="100000"/>
              </a:lnSpc>
            </a:pPr>
            <a:r>
              <a:rPr lang="en-US" sz="1400" b="1" dirty="0">
                <a:ea typeface="+mn-lt"/>
                <a:cs typeface="+mn-lt"/>
              </a:rPr>
              <a:t>4. Classifier Techniques</a:t>
            </a:r>
            <a:r>
              <a:rPr lang="en-US" sz="1400" dirty="0">
                <a:ea typeface="+mn-lt"/>
                <a:cs typeface="+mn-lt"/>
              </a:rPr>
              <a:t>: Applies ML algorithms like Logistic Regression, Random Forest, SVM, etc., for training.</a:t>
            </a:r>
            <a:endParaRPr lang="en-US" sz="1400" dirty="0"/>
          </a:p>
          <a:p>
            <a:pPr>
              <a:lnSpc>
                <a:spcPct val="100000"/>
              </a:lnSpc>
            </a:pPr>
            <a:r>
              <a:rPr lang="en-US" sz="1400" b="1" dirty="0">
                <a:ea typeface="+mn-lt"/>
                <a:cs typeface="+mn-lt"/>
              </a:rPr>
              <a:t>5. Accuracy Check</a:t>
            </a:r>
            <a:r>
              <a:rPr lang="en-US" sz="1400" dirty="0">
                <a:ea typeface="+mn-lt"/>
                <a:cs typeface="+mn-lt"/>
              </a:rPr>
              <a:t>: Compares training and test accuracy to avoid overfitting.</a:t>
            </a:r>
            <a:endParaRPr lang="en-US" sz="1400" dirty="0"/>
          </a:p>
          <a:p>
            <a:pPr>
              <a:lnSpc>
                <a:spcPct val="100000"/>
              </a:lnSpc>
            </a:pPr>
            <a:r>
              <a:rPr lang="en-US" sz="1400" b="1" dirty="0">
                <a:ea typeface="+mn-lt"/>
                <a:cs typeface="+mn-lt"/>
              </a:rPr>
              <a:t>6. Model Selection</a:t>
            </a:r>
            <a:r>
              <a:rPr lang="en-US" sz="1400" dirty="0">
                <a:ea typeface="+mn-lt"/>
                <a:cs typeface="+mn-lt"/>
              </a:rPr>
              <a:t>: Chooses the best-performing model using metrics like precision, recall, and F1-score.</a:t>
            </a:r>
            <a:endParaRPr lang="en-US" sz="1400"/>
          </a:p>
          <a:p>
            <a:pPr>
              <a:lnSpc>
                <a:spcPct val="100000"/>
              </a:lnSpc>
            </a:pPr>
            <a:r>
              <a:rPr lang="en-US" sz="1400" b="1" dirty="0">
                <a:ea typeface="+mn-lt"/>
                <a:cs typeface="+mn-lt"/>
              </a:rPr>
              <a:t>7. Result Generation</a:t>
            </a:r>
            <a:r>
              <a:rPr lang="en-US" sz="1400" dirty="0">
                <a:ea typeface="+mn-lt"/>
                <a:cs typeface="+mn-lt"/>
              </a:rPr>
              <a:t>: Predicts autism likelihood to assist in early diagnosis and clinical follow-up.</a:t>
            </a:r>
            <a:endParaRPr lang="en-US" sz="1400" dirty="0"/>
          </a:p>
          <a:p>
            <a:pPr>
              <a:lnSpc>
                <a:spcPct val="100000"/>
              </a:lnSpc>
            </a:pPr>
            <a:endParaRPr lang="en-US" sz="1300"/>
          </a:p>
        </p:txBody>
      </p:sp>
    </p:spTree>
    <p:extLst>
      <p:ext uri="{BB962C8B-B14F-4D97-AF65-F5344CB8AC3E}">
        <p14:creationId xmlns:p14="http://schemas.microsoft.com/office/powerpoint/2010/main" val="426582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A502C20-E246-124D-2774-F6BDA1B395DB}"/>
              </a:ext>
            </a:extLst>
          </p:cNvPr>
          <p:cNvSpPr>
            <a:spLocks noGrp="1"/>
          </p:cNvSpPr>
          <p:nvPr>
            <p:ph type="title"/>
          </p:nvPr>
        </p:nvSpPr>
        <p:spPr>
          <a:xfrm>
            <a:off x="521208" y="978408"/>
            <a:ext cx="6300216" cy="1325880"/>
          </a:xfrm>
        </p:spPr>
        <p:txBody>
          <a:bodyPr>
            <a:normAutofit/>
          </a:bodyPr>
          <a:lstStyle/>
          <a:p>
            <a:pPr>
              <a:lnSpc>
                <a:spcPct val="90000"/>
              </a:lnSpc>
            </a:pPr>
            <a:r>
              <a:rPr lang="en-US" dirty="0"/>
              <a:t>TECHNOLOGIES USED IN THE PROJECT</a:t>
            </a:r>
            <a:endParaRPr lang="en-US"/>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42697F0-863A-3DB3-97AE-EAEB3653AD7F}"/>
              </a:ext>
            </a:extLst>
          </p:cNvPr>
          <p:cNvPicPr>
            <a:picLocks noChangeAspect="1"/>
          </p:cNvPicPr>
          <p:nvPr/>
        </p:nvPicPr>
        <p:blipFill>
          <a:blip r:embed="rId2"/>
          <a:srcRect l="23942" r="1463" b="1"/>
          <a:stretch>
            <a:fillRect/>
          </a:stretch>
        </p:blipFill>
        <p:spPr>
          <a:xfrm>
            <a:off x="517866" y="2429691"/>
            <a:ext cx="6281929" cy="3916313"/>
          </a:xfrm>
          <a:prstGeom prst="rect">
            <a:avLst/>
          </a:prstGeom>
        </p:spPr>
      </p:pic>
      <p:sp>
        <p:nvSpPr>
          <p:cNvPr id="3" name="Content Placeholder 2">
            <a:extLst>
              <a:ext uri="{FF2B5EF4-FFF2-40B4-BE49-F238E27FC236}">
                <a16:creationId xmlns:a16="http://schemas.microsoft.com/office/drawing/2014/main" id="{C2ABE8E9-887C-470D-3997-F4C9350F2564}"/>
              </a:ext>
            </a:extLst>
          </p:cNvPr>
          <p:cNvSpPr>
            <a:spLocks noGrp="1"/>
          </p:cNvSpPr>
          <p:nvPr>
            <p:ph idx="1"/>
          </p:nvPr>
        </p:nvSpPr>
        <p:spPr>
          <a:xfrm>
            <a:off x="7498080" y="1033272"/>
            <a:ext cx="4169664" cy="5312664"/>
          </a:xfrm>
        </p:spPr>
        <p:txBody>
          <a:bodyPr vert="horz" lIns="91440" tIns="45720" rIns="91440" bIns="45720" rtlCol="0" anchor="t">
            <a:normAutofit/>
          </a:bodyPr>
          <a:lstStyle/>
          <a:p>
            <a:r>
              <a:rPr lang="en-US" b="1" dirty="0"/>
              <a:t>Programming Language: Python</a:t>
            </a:r>
          </a:p>
          <a:p>
            <a:r>
              <a:rPr lang="en-US" b="1" dirty="0"/>
              <a:t>Data Manipulation and Numerical Computation</a:t>
            </a:r>
          </a:p>
          <a:p>
            <a:r>
              <a:rPr lang="en-US" b="1" dirty="0"/>
              <a:t>Data Visualization Tools</a:t>
            </a:r>
          </a:p>
          <a:p>
            <a:r>
              <a:rPr lang="en-US" b="1" dirty="0"/>
              <a:t>Machine Learning Algorithms</a:t>
            </a:r>
          </a:p>
          <a:p>
            <a:r>
              <a:rPr lang="en-US" b="1" dirty="0"/>
              <a:t>Development Environment</a:t>
            </a:r>
          </a:p>
          <a:p>
            <a:r>
              <a:rPr lang="en-US" b="1" dirty="0"/>
              <a:t>Dataset: Kaggle</a:t>
            </a:r>
          </a:p>
        </p:txBody>
      </p:sp>
    </p:spTree>
    <p:extLst>
      <p:ext uri="{BB962C8B-B14F-4D97-AF65-F5344CB8AC3E}">
        <p14:creationId xmlns:p14="http://schemas.microsoft.com/office/powerpoint/2010/main" val="1366399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1D8C6BA-59B1-6A96-B9E8-3B9A2E398312}"/>
              </a:ext>
            </a:extLst>
          </p:cNvPr>
          <p:cNvSpPr>
            <a:spLocks noGrp="1"/>
          </p:cNvSpPr>
          <p:nvPr>
            <p:ph type="title"/>
          </p:nvPr>
        </p:nvSpPr>
        <p:spPr>
          <a:xfrm>
            <a:off x="521208" y="978408"/>
            <a:ext cx="4754880" cy="1463040"/>
          </a:xfrm>
        </p:spPr>
        <p:txBody>
          <a:bodyPr>
            <a:normAutofit/>
          </a:bodyPr>
          <a:lstStyle/>
          <a:p>
            <a:r>
              <a:rPr lang="en-US" dirty="0"/>
              <a:t>Programming Language: Python</a:t>
            </a:r>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518ADD3F-9F9F-4B52-26C7-34E09A67E502}"/>
              </a:ext>
            </a:extLst>
          </p:cNvPr>
          <p:cNvSpPr>
            <a:spLocks noGrp="1"/>
          </p:cNvSpPr>
          <p:nvPr>
            <p:ph idx="1"/>
          </p:nvPr>
        </p:nvSpPr>
        <p:spPr>
          <a:xfrm>
            <a:off x="521208" y="2578608"/>
            <a:ext cx="4672584" cy="3767328"/>
          </a:xfrm>
        </p:spPr>
        <p:txBody>
          <a:bodyPr vert="horz" lIns="91440" tIns="45720" rIns="91440" bIns="45720" rtlCol="0">
            <a:normAutofit/>
          </a:bodyPr>
          <a:lstStyle/>
          <a:p>
            <a:pPr>
              <a:lnSpc>
                <a:spcPct val="100000"/>
              </a:lnSpc>
            </a:pPr>
            <a:r>
              <a:rPr lang="en-US" sz="1700" dirty="0">
                <a:ea typeface="+mn-lt"/>
                <a:cs typeface="+mn-lt"/>
              </a:rPr>
              <a:t>Python was chosen for its simplicity, readability, and beginner-friendly syntax, making it ideal for collaborative academic work. It supports rapid development and is widely used in data science due to powerful libraries like Pandas, NumPy, Scikit-learn, Matplotlib, and Seaborn, which simplify data handling, analysis, modeling, and visualization.</a:t>
            </a:r>
          </a:p>
          <a:p>
            <a:pPr>
              <a:lnSpc>
                <a:spcPct val="100000"/>
              </a:lnSpc>
            </a:pPr>
            <a:r>
              <a:rPr lang="en-US" sz="1700">
                <a:ea typeface="+mn-lt"/>
                <a:cs typeface="+mn-lt"/>
              </a:rPr>
              <a:t>Python’s strong community support provides extensive tutorials, forums, and open-source tools, easing development and troubleshooting.</a:t>
            </a:r>
            <a:endParaRPr lang="en-US" sz="1700"/>
          </a:p>
        </p:txBody>
      </p:sp>
      <p:pic>
        <p:nvPicPr>
          <p:cNvPr id="4" name="Picture 3" descr="A blue and yellow snake logo&#10;&#10;AI-generated content may be incorrect.">
            <a:extLst>
              <a:ext uri="{FF2B5EF4-FFF2-40B4-BE49-F238E27FC236}">
                <a16:creationId xmlns:a16="http://schemas.microsoft.com/office/drawing/2014/main" id="{7CF0B62F-4B29-AF3F-8D97-3C7B21436380}"/>
              </a:ext>
            </a:extLst>
          </p:cNvPr>
          <p:cNvPicPr>
            <a:picLocks noChangeAspect="1"/>
          </p:cNvPicPr>
          <p:nvPr/>
        </p:nvPicPr>
        <p:blipFill>
          <a:blip r:embed="rId2"/>
          <a:srcRect t="6311" r="1" b="1"/>
          <a:stretch>
            <a:fillRect/>
          </a:stretch>
        </p:blipFill>
        <p:spPr>
          <a:xfrm>
            <a:off x="5958018" y="508090"/>
            <a:ext cx="5709726" cy="5846989"/>
          </a:xfrm>
          <a:prstGeom prst="rect">
            <a:avLst/>
          </a:prstGeom>
        </p:spPr>
      </p:pic>
    </p:spTree>
    <p:extLst>
      <p:ext uri="{BB962C8B-B14F-4D97-AF65-F5344CB8AC3E}">
        <p14:creationId xmlns:p14="http://schemas.microsoft.com/office/powerpoint/2010/main" val="112530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A43BE6-8EDC-55A3-70BF-9FAECC97DF03}"/>
              </a:ext>
            </a:extLst>
          </p:cNvPr>
          <p:cNvSpPr>
            <a:spLocks noGrp="1"/>
          </p:cNvSpPr>
          <p:nvPr>
            <p:ph type="title"/>
          </p:nvPr>
        </p:nvSpPr>
        <p:spPr>
          <a:xfrm>
            <a:off x="521208" y="978408"/>
            <a:ext cx="5020056" cy="1664208"/>
          </a:xfrm>
        </p:spPr>
        <p:txBody>
          <a:bodyPr>
            <a:normAutofit/>
          </a:bodyPr>
          <a:lstStyle/>
          <a:p>
            <a:r>
              <a:rPr lang="en-US" dirty="0"/>
              <a:t>Machine Learning Algorithms</a:t>
            </a:r>
          </a:p>
        </p:txBody>
      </p:sp>
      <p:sp>
        <p:nvSpPr>
          <p:cNvPr id="15" name="Rectangle 14">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3" name="Rectangle 12">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A silhouette of a person&amp;#39;s head&#10;&#10;AI-generated content may be incorrect.">
            <a:extLst>
              <a:ext uri="{FF2B5EF4-FFF2-40B4-BE49-F238E27FC236}">
                <a16:creationId xmlns:a16="http://schemas.microsoft.com/office/drawing/2014/main" id="{6AC30B73-1968-D698-7B04-E8CA64B21868}"/>
              </a:ext>
            </a:extLst>
          </p:cNvPr>
          <p:cNvPicPr>
            <a:picLocks noChangeAspect="1"/>
          </p:cNvPicPr>
          <p:nvPr/>
        </p:nvPicPr>
        <p:blipFill>
          <a:blip r:embed="rId2"/>
          <a:srcRect l="20349" r="14823" b="2"/>
          <a:stretch>
            <a:fillRect/>
          </a:stretch>
        </p:blipFill>
        <p:spPr>
          <a:xfrm>
            <a:off x="517867" y="2834640"/>
            <a:ext cx="5020056" cy="3511296"/>
          </a:xfrm>
          <a:prstGeom prst="rect">
            <a:avLst/>
          </a:prstGeom>
        </p:spPr>
      </p:pic>
      <p:sp>
        <p:nvSpPr>
          <p:cNvPr id="3" name="Content Placeholder 2">
            <a:extLst>
              <a:ext uri="{FF2B5EF4-FFF2-40B4-BE49-F238E27FC236}">
                <a16:creationId xmlns:a16="http://schemas.microsoft.com/office/drawing/2014/main" id="{5DAD8D87-2AF4-DE5D-CE0C-CFB1F67262CE}"/>
              </a:ext>
            </a:extLst>
          </p:cNvPr>
          <p:cNvSpPr>
            <a:spLocks noGrp="1"/>
          </p:cNvSpPr>
          <p:nvPr>
            <p:ph idx="1"/>
          </p:nvPr>
        </p:nvSpPr>
        <p:spPr>
          <a:xfrm>
            <a:off x="6163056" y="978408"/>
            <a:ext cx="5504688" cy="5367528"/>
          </a:xfrm>
        </p:spPr>
        <p:txBody>
          <a:bodyPr vert="horz" lIns="91440" tIns="45720" rIns="91440" bIns="45720" rtlCol="0">
            <a:normAutofit/>
          </a:bodyPr>
          <a:lstStyle/>
          <a:p>
            <a:r>
              <a:rPr lang="en-US">
                <a:ea typeface="+mn-lt"/>
                <a:cs typeface="+mn-lt"/>
              </a:rPr>
              <a:t>Machine learning algorithms play a crucial role in autism prediction by analyzing patterns in behavioral and demographic data. Supervised learning methods like Logistic Regression, SVM, </a:t>
            </a:r>
            <a:r>
              <a:rPr lang="en-US" err="1">
                <a:ea typeface="+mn-lt"/>
                <a:cs typeface="+mn-lt"/>
              </a:rPr>
              <a:t>XGBoost</a:t>
            </a:r>
            <a:r>
              <a:rPr lang="en-US">
                <a:ea typeface="+mn-lt"/>
                <a:cs typeface="+mn-lt"/>
              </a:rPr>
              <a:t>, and Naïve Bayes were used. Logistic Regression provides interpretability for binary classification, while SVM separates complex data using hyperplanes. Each model contributes unique strengths in prediction accuracy.</a:t>
            </a:r>
          </a:p>
          <a:p>
            <a:r>
              <a:rPr lang="en-US" dirty="0" err="1">
                <a:ea typeface="+mn-lt"/>
                <a:cs typeface="+mn-lt"/>
              </a:rPr>
              <a:t>XGBoost</a:t>
            </a:r>
            <a:r>
              <a:rPr lang="en-US" dirty="0">
                <a:ea typeface="+mn-lt"/>
                <a:cs typeface="+mn-lt"/>
              </a:rPr>
              <a:t> excels with large, complex datasets through gradient boosting and regularization, handling missing values effectively. Naïve Bayes, implemented via Weka, is efficient and based on probabilistic principles. Models are trained, evaluated, and optimized to ensure reliable autism risk predictions using real-world healthcare data.</a:t>
            </a:r>
            <a:endParaRPr lang="en-US" dirty="0"/>
          </a:p>
        </p:txBody>
      </p:sp>
    </p:spTree>
    <p:extLst>
      <p:ext uri="{BB962C8B-B14F-4D97-AF65-F5344CB8AC3E}">
        <p14:creationId xmlns:p14="http://schemas.microsoft.com/office/powerpoint/2010/main" val="1584750036"/>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GestaltVTI</vt:lpstr>
      <vt:lpstr>Autism Prediction using Machine Learning</vt:lpstr>
      <vt:lpstr>ABSTRACT</vt:lpstr>
      <vt:lpstr>INTRODUCTION: WHAT IS AUTISM?</vt:lpstr>
      <vt:lpstr>OBJECTIVE OF THE PROJECT</vt:lpstr>
      <vt:lpstr>ARCHITECTURAL DIAGRAM OF THE SYSTEM....</vt:lpstr>
      <vt:lpstr>EXPLAINATION OF THE DIAGRAM</vt:lpstr>
      <vt:lpstr>TECHNOLOGIES USED IN THE PROJECT</vt:lpstr>
      <vt:lpstr>Programming Language: Python</vt:lpstr>
      <vt:lpstr>Machine Learning Algorithms</vt:lpstr>
      <vt:lpstr>Development Environment</vt:lpstr>
      <vt:lpstr>Dataset</vt:lpstr>
      <vt:lpstr>Advantages of the Project</vt:lpstr>
      <vt:lpstr>Conclusion of the Project</vt:lpstr>
      <vt:lpstr>Future Scope of the Project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282</cp:revision>
  <dcterms:created xsi:type="dcterms:W3CDTF">2025-05-30T10:11:18Z</dcterms:created>
  <dcterms:modified xsi:type="dcterms:W3CDTF">2025-05-30T11:33:54Z</dcterms:modified>
</cp:coreProperties>
</file>