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" TargetMode="External"/><Relationship Id="rId2" Type="http://schemas.openxmlformats.org/officeDocument/2006/relationships/hyperlink" Target="https://creazilla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netools.com/pixelate-effect-image" TargetMode="External"/><Relationship Id="rId4" Type="http://schemas.openxmlformats.org/officeDocument/2006/relationships/hyperlink" Target="https://www.shutterstock.com/discover/stock-image-0120?kw=shutterstock%20images&amp;c3apidt=p21290333853&amp;gclid=Cj0KCQiAwf39BRCCARIsALXWETye-ottU0LtCV0cbxo5P-vIMySXXlJ9WXTKS3LYIv6hh2EACeurwh0aAgYdEALw_wcB&amp;gclsrc=aw.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6462-E920-6046-BE6B-1C5598408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Santa </a:t>
            </a:r>
            <a:r>
              <a:rPr lang="en-US" dirty="0" err="1"/>
              <a:t>Saviour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9AC39-0C6E-2D4B-AEC7-A119A5421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“Save Christmas and beat the grinch!”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A9C60-FE9B-7345-9F67-77870F0C9FCE}"/>
              </a:ext>
            </a:extLst>
          </p:cNvPr>
          <p:cNvSpPr txBox="1"/>
          <p:nvPr/>
        </p:nvSpPr>
        <p:spPr>
          <a:xfrm rot="21389985">
            <a:off x="7240185" y="3959703"/>
            <a:ext cx="346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</a:t>
            </a:r>
            <a:r>
              <a:rPr lang="en-US" dirty="0" err="1"/>
              <a:t>Ashmitha</a:t>
            </a:r>
            <a:r>
              <a:rPr lang="en-US" dirty="0"/>
              <a:t>, </a:t>
            </a:r>
            <a:r>
              <a:rPr lang="en-US" dirty="0" err="1"/>
              <a:t>Bridjette</a:t>
            </a:r>
            <a:r>
              <a:rPr lang="en-US" dirty="0"/>
              <a:t> and Arianna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D1F08-775B-554C-A2A2-AA88EE28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5592" flipH="1">
            <a:off x="137512" y="1020235"/>
            <a:ext cx="3903053" cy="37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6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DABC-44C0-264E-BDE3-64169C9A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Sources: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A837B-AA95-3349-9C69-9ADFBC797006}"/>
              </a:ext>
            </a:extLst>
          </p:cNvPr>
          <p:cNvSpPr txBox="1"/>
          <p:nvPr/>
        </p:nvSpPr>
        <p:spPr>
          <a:xfrm>
            <a:off x="790832" y="1837765"/>
            <a:ext cx="10291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https://creazilla.com/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https://opengameart.org/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https://www.shutterstock.com/discover/stock-image-0120?kw=shutterstock%20images&amp;c3apidt=p21290333853&amp;gclid=Cj0KCQiAwf39BRCCARIsALXWETye-ottU0LtCV0cbxo5P-vIMySXXlJ9WXTKS3LYIv6hh2EACeurwh0aAgYdEALw_wcB&amp;gclsrc=aw.ds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https://pinetools.com/pixelate-effect-image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4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21AC-3216-184C-A22D-1854627D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BBF8B-A021-334F-B44F-48E8D77FD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8"/>
          <a:stretch/>
        </p:blipFill>
        <p:spPr>
          <a:xfrm>
            <a:off x="6664761" y="3895074"/>
            <a:ext cx="2116637" cy="135970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F4F57-8986-F648-BFE4-01DBD54084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r="943" b="1868"/>
          <a:stretch/>
        </p:blipFill>
        <p:spPr>
          <a:xfrm>
            <a:off x="3585289" y="1666919"/>
            <a:ext cx="3301893" cy="2908009"/>
          </a:xfrm>
        </p:spPr>
      </p:pic>
    </p:spTree>
    <p:extLst>
      <p:ext uri="{BB962C8B-B14F-4D97-AF65-F5344CB8AC3E}">
        <p14:creationId xmlns:p14="http://schemas.microsoft.com/office/powerpoint/2010/main" val="331906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1E9-5080-5046-B139-231012B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9C32-FB0B-A04A-AC7D-10B82AF1D0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it’s played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goal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2E47F-2371-274E-864A-32F38517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9" y="453100"/>
            <a:ext cx="4211127" cy="3737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C1776-A11D-0142-A11C-7E89EC541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52" y="2861011"/>
            <a:ext cx="3730274" cy="33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7B8B-DE9E-324E-A993-9D5E8EA7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A44-4F27-CD49-A6C9-398665E968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it’s played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goal?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the player can lose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1BEC-D785-5049-B73E-1DCC128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3FFE-E9C9-3646-B677-209E92ACD7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it’s played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goal?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the player can lose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8A593-9D3E-EB4F-B293-D0621C96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909" y="2418623"/>
            <a:ext cx="3412360" cy="3015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A8BD2-F528-A441-920B-DA7DD1E4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90" y="443091"/>
            <a:ext cx="3652244" cy="32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E097-77D1-1D46-8F39-ED5923C5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won &amp; Game over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1801A-480E-E94F-A5F8-30A759F69B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84242" y="2002612"/>
            <a:ext cx="3788922" cy="3393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B7E02-6115-6848-90F5-6A51C71EB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59" y="2024839"/>
            <a:ext cx="3788922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4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D5FC-4EEF-7B43-9DD2-B8EC96C1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8908-05C5-5F49-9331-B82ED0B296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management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Compiling code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being able to meet in person</a:t>
            </a:r>
          </a:p>
        </p:txBody>
      </p:sp>
    </p:spTree>
    <p:extLst>
      <p:ext uri="{BB962C8B-B14F-4D97-AF65-F5344CB8AC3E}">
        <p14:creationId xmlns:p14="http://schemas.microsoft.com/office/powerpoint/2010/main" val="290893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2DE-57B9-034C-B2CB-96E44B0E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DCF6-641E-A549-9596-0DC04CAFA8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 instructions menu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Art style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more challenges for player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bonus round</a:t>
            </a:r>
          </a:p>
        </p:txBody>
      </p:sp>
    </p:spTree>
    <p:extLst>
      <p:ext uri="{BB962C8B-B14F-4D97-AF65-F5344CB8AC3E}">
        <p14:creationId xmlns:p14="http://schemas.microsoft.com/office/powerpoint/2010/main" val="9676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C2A8-876C-BE43-B0FD-E9D3F68C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0E07A-DBD4-A241-91D7-B3ABBA90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90" y="2347783"/>
            <a:ext cx="6099024" cy="33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61</TotalTime>
  <Words>145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Santa Saviour</vt:lpstr>
      <vt:lpstr>Title screen</vt:lpstr>
      <vt:lpstr>Level 1</vt:lpstr>
      <vt:lpstr>Level 2</vt:lpstr>
      <vt:lpstr>Level 3</vt:lpstr>
      <vt:lpstr>Game won &amp; Game over </vt:lpstr>
      <vt:lpstr>Challenges</vt:lpstr>
      <vt:lpstr>Enhancements?</vt:lpstr>
      <vt:lpstr>Thank you for listening!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 Saviour</dc:title>
  <dc:creator>Arianna Sanchez Narita</dc:creator>
  <cp:lastModifiedBy>Arianna Sanchez Narita</cp:lastModifiedBy>
  <cp:revision>16</cp:revision>
  <dcterms:created xsi:type="dcterms:W3CDTF">2020-11-27T20:54:02Z</dcterms:created>
  <dcterms:modified xsi:type="dcterms:W3CDTF">2020-12-05T04:32:11Z</dcterms:modified>
</cp:coreProperties>
</file>