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Context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&lt;img src="/static/images/burger-icon.png" class="collase-icon"&gt;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directory holding the manifest file</a:t>
            </a:r>
          </a:p>
          <a:p>
            <a:r>
              <a:t>  can be added as an extension in developer mode in its current state.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Open the Extension Management page by</a:t>
            </a:r>
          </a:p>
          <a:p>
            <a:r>
              <a:t>    navigating to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Extension Management page can also be opened by</a:t>
            </a:r>
          </a:p>
          <a:p>
            <a:r>
              <a:t>      clicking on the Chrome menu,</a:t>
            </a:r>
          </a:p>
          <a:p>
            <a:r>
              <a:t>      hovering over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Enable Developer Mode by clicking the toggle switch</a:t>
            </a:r>
          </a:p>
          <a:p>
            <a:r>
              <a:t>    next to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extension has been successfully installed. Because no icons were included in the manifest,</a:t>
            </a:r>
          </a:p>
          <a:p>
            <a:r>
              <a:t>  a generic toolbar icon will be created for the extension.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Although the extension has been installed,</a:t>
            </a:r>
          </a:p>
          <a:p>
            <a:r>
              <a:t>  it has no instruction. Introduce a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Background scripts,</a:t>
            </a:r>
          </a:p>
          <a:p>
            <a:r>
              <a:t>  and many other important components,</a:t>
            </a:r>
          </a:p>
          <a:p>
            <a:r>
              <a:t>  must be registered in the manifest. Registering a background script in the manifest</a:t>
            </a:r>
          </a:p>
          <a:p>
            <a:r>
              <a:t>  tells the extension which file to reference,</a:t>
            </a:r>
          </a:p>
          <a:p>
            <a:r>
              <a:t>  and how that file should behave.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{</a:t>
            </a:r>
          </a:p>
          <a:p>
            <a:r>
              <a:t>    "name": "Getting Started Example",</a:t>
            </a:r>
          </a:p>
          <a:p>
            <a:r>
              <a:t>    "version": "1.0",</a:t>
            </a:r>
          </a:p>
          <a:p>
            <a:r>
              <a:t>    "description": "Build an Extension!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extension is now aware that it includes a non-persistent background script</a:t>
            </a:r>
          </a:p>
          <a:p>
            <a:r>
              <a:t>  and will scan the registered file for important events it needs to listen for.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extension will need information from a persistent variable</a:t>
            </a:r>
          </a:p>
          <a:p>
            <a:r>
              <a:t>  as soon as its installed. Start by including a listening event for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&lt;img src="/static/images/burger-icon.png" class="collase-icon"&gt;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listener,</a:t>
            </a:r>
          </a:p>
          <a:p>
            <a:r>
              <a:t>  the extension will set a value using the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API. This will allow multiple extension components to access that value</a:t>
            </a:r>
          </a:p>
          <a:p>
            <a:r>
              <a:t>  and update it.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chrome.runtime.onInstalled.addListener(function() {</a:t>
            </a:r>
          </a:p>
          <a:p>
            <a:r>
              <a:t>    chrome.storage.sync.set({color: '#3aa757'}, function() {</a:t>
            </a:r>
          </a:p>
          <a:p>
            <a:r>
              <a:t>      console.log("The color is green.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field in the manifest</a:t>
            </a:r>
          </a:p>
          <a:p>
            <a:r>
              <a:t>  for the extension to use them.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{</a:t>
            </a:r>
          </a:p>
          <a:p>
            <a:r>
              <a:t>    "name": "Getting Started Example",</a:t>
            </a:r>
          </a:p>
          <a:p>
            <a:r>
              <a:t>    "version": "1.0",</a:t>
            </a:r>
          </a:p>
          <a:p>
            <a:r>
              <a:t>    "description": "Build an Extension!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"background": {</a:t>
            </a:r>
          </a:p>
          <a:p>
            <a:r>
              <a:t>      "scripts": ["background.js"],</a:t>
            </a:r>
          </a:p>
          <a:p>
            <a:r>
              <a:t>      "persistent": false</a:t>
            </a:r>
          </a:p>
          <a:p>
            <a:r>
              <a:t>    },</a:t>
            </a:r>
          </a:p>
          <a:p>
            <a:r>
              <a:t>    "manifest_version": 2</a:t>
            </a:r>
          </a:p>
          <a:p>
            <a:r>
              <a:t>  }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Navigate back to the extension management page and click the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Click the link to view the background script's console log,</a:t>
            </a:r>
          </a:p>
          <a:p>
            <a:r>
              <a:t>  "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extension uses a button to change the background color.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&lt;!DOCTYPE html&gt;</a:t>
            </a:r>
          </a:p>
          <a:p>
            <a:r>
              <a:t>  &lt;html&gt;</a:t>
            </a:r>
          </a:p>
          <a:p>
            <a:r>
              <a:t>    &lt;head&gt;</a:t>
            </a:r>
          </a:p>
          <a:p>
            <a:r>
              <a:t>      &lt;style&gt;</a:t>
            </a:r>
          </a:p>
          <a:p>
            <a:r>
              <a:t>        button {</a:t>
            </a:r>
          </a:p>
          <a:p>
            <a:r>
              <a:t>          height: 30px;</a:t>
            </a:r>
          </a:p>
          <a:p>
            <a:r>
              <a:t>          width: 30px;</a:t>
            </a:r>
          </a:p>
          <a:p>
            <a:r>
              <a:t>          outline: none;</a:t>
            </a:r>
          </a:p>
          <a:p>
            <a:r>
              <a:t>        }</a:t>
            </a:r>
          </a:p>
          <a:p>
            <a:r>
              <a:t>      &lt;/style&gt;</a:t>
            </a:r>
          </a:p>
          <a:p>
            <a:r>
              <a:t>    &lt;/head&gt;</a:t>
            </a:r>
          </a:p>
          <a:p>
            <a:r>
              <a:t>    &lt;body&gt;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Extensions are made of different, but cohesive, components. Components can include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Like the background script,</a:t>
            </a:r>
          </a:p>
          <a:p>
            <a:r>
              <a:t>  this file needs to be designated as a popup in the manifest under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{</a:t>
            </a:r>
          </a:p>
          <a:p>
            <a:r>
              <a:t>    "name": "Getting Started Example",</a:t>
            </a:r>
          </a:p>
          <a:p>
            <a:r>
              <a:t>    "version": "1.0",</a:t>
            </a:r>
          </a:p>
          <a:p>
            <a:r>
              <a:t>    "description": "Build an Extension! ",</a:t>
            </a:r>
          </a:p>
          <a:p>
            <a:r>
              <a:t>    "permissions": ["storage"],</a:t>
            </a:r>
          </a:p>
          <a:p>
            <a:r>
              <a:t>    "background": {</a:t>
            </a:r>
          </a:p>
          <a:p>
            <a:r>
              <a:t>      "scripts": ["background.js"],</a:t>
            </a:r>
          </a:p>
          <a:p>
            <a:r>
              <a:t>      "persistent": false</a:t>
            </a:r>
          </a:p>
          <a:p>
            <a:r>
              <a:t>    },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Designation for toolbar icons is also included under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,</a:t>
            </a:r>
          </a:p>
          <a:p>
            <a:r>
              <a:t>  unzip it,</a:t>
            </a:r>
          </a:p>
          <a:p>
            <a:r>
              <a:t>  and place it in the extension's directory. Update the manifest so the extension knows how to use the images.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{</a:t>
            </a:r>
          </a:p>
          <a:p>
            <a:r>
              <a:t>    "name": "Getting Started Example",</a:t>
            </a:r>
          </a:p>
          <a:p>
            <a:r>
              <a:t>    "version": "1.0",</a:t>
            </a:r>
          </a:p>
          <a:p>
            <a:r>
              <a:t>    "description": "Build an Extension! ",</a:t>
            </a:r>
          </a:p>
          <a:p>
            <a:r>
              <a:t>    "permissions": ["storage"],</a:t>
            </a:r>
          </a:p>
          <a:p>
            <a:r>
              <a:t>    "background": {</a:t>
            </a:r>
          </a:p>
          <a:p>
            <a:r>
              <a:t>      "scripts": ["background.js"],</a:t>
            </a:r>
          </a:p>
          <a:p>
            <a:r>
              <a:t>      "persistent": false</a:t>
            </a:r>
          </a:p>
          <a:p>
            <a:r>
              <a:t>    },</a:t>
            </a:r>
          </a:p>
          <a:p>
            <a:r>
              <a:t>    "page_action": {</a:t>
            </a:r>
          </a:p>
          <a:p>
            <a:r>
              <a:t>      "default_popup": "popup.html"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Extensions also display images on the extension management page,</a:t>
            </a:r>
          </a:p>
          <a:p>
            <a:r>
              <a:t>  the permissions warning,</a:t>
            </a:r>
          </a:p>
          <a:p>
            <a:r>
              <a:t>  and favicon. These images are designated in the manifest under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{</a:t>
            </a:r>
          </a:p>
          <a:p>
            <a:r>
              <a:t>    "name": "Getting Started Example",</a:t>
            </a:r>
          </a:p>
          <a:p>
            <a:r>
              <a:t>    "version": "1.0",</a:t>
            </a:r>
          </a:p>
          <a:p>
            <a:r>
              <a:t>    "description": "Build an Extension! ",</a:t>
            </a:r>
          </a:p>
          <a:p>
            <a:r>
              <a:t>    "permissions": ["storage"],</a:t>
            </a:r>
          </a:p>
          <a:p>
            <a:r>
              <a:t>    "background": {</a:t>
            </a:r>
          </a:p>
          <a:p>
            <a:r>
              <a:t>      "scripts": ["background.js"],</a:t>
            </a:r>
          </a:p>
          <a:p>
            <a:r>
              <a:t>      "persistent": false</a:t>
            </a:r>
          </a:p>
          <a:p>
            <a:r>
              <a:t>    },</a:t>
            </a:r>
          </a:p>
          <a:p>
            <a:r>
              <a:t>    "page_action": {</a:t>
            </a:r>
          </a:p>
          <a:p>
            <a:r>
              <a:t>      "default_popup": "popup.html",</a:t>
            </a:r>
          </a:p>
          <a:p>
            <a:r>
              <a:t>      "default_icon": {</a:t>
            </a:r>
          </a:p>
          <a:p>
            <a:r>
              <a:t>        "16": "images/get_started16.png",</a:t>
            </a:r>
          </a:p>
          <a:p>
            <a:r>
              <a:t>        "32": "images/get_started32.png",</a:t>
            </a:r>
          </a:p>
          <a:p>
            <a:r>
              <a:t>        "48": "images/get_started48.png",</a:t>
            </a:r>
          </a:p>
          <a:p>
            <a:r>
              <a:t>        "128": "images/get_started128.png"</a:t>
            </a:r>
          </a:p>
          <a:p>
            <a:r>
              <a:t>      }</a:t>
            </a:r>
          </a:p>
          <a:p>
            <a:r>
              <a:t>    },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If the extension is reloaded at this stage,</a:t>
            </a:r>
          </a:p>
          <a:p>
            <a:r>
              <a:t>  it will include a grey-scale icon,</a:t>
            </a:r>
          </a:p>
          <a:p>
            <a:r>
              <a:t>  but will not contain any functionality differences.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is declared in the manifest,</a:t>
            </a:r>
          </a:p>
          <a:p>
            <a:r>
              <a:t>  it is up to the extension to tell the browser when the user can interact</a:t>
            </a:r>
          </a:p>
          <a:p>
            <a:r>
              <a:t>  with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Add declared rules to the background script with the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and various logic files. Extension components are created with web development technologies:</a:t>
            </a:r>
          </a:p>
          <a:p>
            <a:r>
              <a:t>  HTML, CSS, and JavaScript. An extension's components will depend on its functionality</a:t>
            </a:r>
          </a:p>
          <a:p>
            <a:r>
              <a:t>  and may not require every option.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chrome.runtime.onInstalled.addListener(function() {</a:t>
            </a:r>
          </a:p>
          <a:p>
            <a:r>
              <a:t>    chrome.storage.sync.set({color: '#3aa757'}, function() {</a:t>
            </a:r>
          </a:p>
          <a:p>
            <a:r>
              <a:t>      console.log('The color is green.</a:t>
            </a:r>
          </a:p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chrome.declarativeContent.onPageChanged.removeRules(undefined, function() {</a:t>
            </a: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conditions: [new chrome.declarativeContent.PageStateMatcher({</a:t>
            </a:r>
          </a:p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actions: [new chrome.declarativeContent.ShowPageAction()]</a:t>
            </a:r>
          </a:p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{</a:t>
            </a:r>
          </a:p>
          <a:p>
            <a:r>
              <a:t>    "name": "Getting Started Example",</a:t>
            </a:r>
          </a:p>
          <a:p>
            <a:r>
              <a:t>  ...</a:t>
            </a:r>
          </a:p>
          <a:p>
            <a:r>
              <a:t>    "permissions": [</a:t>
            </a:r>
          </a:p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browser will now show a full-color page action icon in the browser</a:t>
            </a:r>
          </a:p>
          <a:p>
            <a:r>
              <a:t>  toolbar when users navigate to a URL that contains</a:t>
            </a:r>
          </a:p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When the icon is full-color, users can click it to view popup.html.</a:t>
            </a:r>
          </a:p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last step for the popup UI is adding color to the button. Create and add a file called</a:t>
            </a:r>
          </a:p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with the following code to the extension directory,</a:t>
            </a:r>
          </a:p>
          <a:p>
            <a:r>
              <a:t>  or downloaded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tutorial will build an extension that allows the user</a:t>
            </a:r>
          </a:p>
          <a:p>
            <a:r>
              <a:t>  to change the background color of any page on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let changeColor = document.getElementById('changeColor');</a:t>
            </a:r>
          </a:p>
          <a:p/>
          <a:p>
            <a:r>
              <a:t>  chrome.storage.sync.get('color', function(data) {</a:t>
            </a:r>
          </a:p>
          <a:p>
            <a:r>
              <a:t>    changeColor.style.backgroundColor = data.color;</a:t>
            </a:r>
          </a:p>
          <a:p>
            <a:r>
              <a:t>    changeColor.setAttribute('value', data.color);</a:t>
            </a:r>
          </a:p>
          <a:p>
            <a:r>
              <a:t>  });</a:t>
            </a:r>
          </a:p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and requests the color value from storage. It then applies the color as the background of the button. Include a script tag to</a:t>
            </a:r>
          </a:p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...</a:t>
            </a:r>
          </a:p>
          <a:p>
            <a:r>
              <a:t>  &lt;body&gt;</a:t>
            </a:r>
          </a:p>
          <a:p>
            <a:r>
              <a:t>    &lt;button id="changeColor"&gt;&lt;/button&gt;</a:t>
            </a:r>
          </a:p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extension now knows the popup should be available to users on</a:t>
            </a:r>
          </a:p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and displays a colored button,</a:t>
            </a:r>
          </a:p>
          <a:p>
            <a:r>
              <a:t>  but needs logic for further user interaction. Update</a:t>
            </a:r>
          </a:p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let changeColor = document.getElementById('changeColor');</a:t>
            </a:r>
          </a:p>
          <a:p>
            <a:r>
              <a:t>  ...</a:t>
            </a:r>
          </a:p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chrome.tabs.query({active: true, currentWindow: true}, function(tabs) {</a:t>
            </a:r>
          </a:p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{code: 'document.body.style.backgroundColor = "' + color + '";'});</a:t>
            </a:r>
          </a:p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updated code adds an onclick event the button,</a:t>
            </a:r>
          </a:p>
          <a:p>
            <a:r>
              <a:t>  which triggers a</a:t>
            </a:r>
          </a:p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turns the background color of the page the same color as the button. Using programmatic injection allows for user-invoked content scripts,</a:t>
            </a:r>
          </a:p>
          <a:p>
            <a:r>
              <a:t>  instead of auto inserting unwanted code into web pages.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It will use many core components to give an</a:t>
            </a:r>
          </a:p>
          <a:p>
            <a:r>
              <a:t>  introductory demonstration of their relationships.</a:t>
            </a:r>
          </a:p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permission to allow the extension temporary access to the</a:t>
            </a:r>
          </a:p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{</a:t>
            </a:r>
          </a:p>
          <a:p>
            <a:r>
              <a:t>    "name": "Getting Started Example",</a:t>
            </a:r>
          </a:p>
          <a:p>
            <a:r>
              <a:t>  ...</a:t>
            </a:r>
          </a:p>
          <a:p>
            <a:r>
              <a:t>    "permissions": [</a:t>
            </a:r>
          </a:p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extension is now fully functional! Reload the extension, refresh this page,</a:t>
            </a:r>
          </a:p>
          <a:p>
            <a:r>
              <a:t>  open the popup and click the button to turn it green! However, some users may want to change the background to a different color.</a:t>
            </a:r>
          </a:p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extension currently only allows users to change the background to green. Including an options page gives users more control</a:t>
            </a:r>
          </a:p>
          <a:p>
            <a:r>
              <a:t>  over the extension's functionality,</a:t>
            </a:r>
          </a:p>
          <a:p>
            <a:r>
              <a:t>  further customizing their browsing experience.</a:t>
            </a:r>
          </a:p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&lt;!DOCTYPE html&gt;</a:t>
            </a:r>
          </a:p>
          <a:p>
            <a:r>
              <a:t>  &lt;html&gt;</a:t>
            </a:r>
          </a:p>
          <a:p>
            <a:r>
              <a:t>    &lt;head&gt;</a:t>
            </a:r>
          </a:p>
          <a:p>
            <a:r>
              <a:t>      &lt;style&gt;</a:t>
            </a:r>
          </a:p>
          <a:p>
            <a:r>
              <a:t>        button {</a:t>
            </a:r>
          </a:p>
          <a:p>
            <a:r>
              <a:t>          height: 30px;</a:t>
            </a:r>
          </a:p>
          <a:p>
            <a:r>
              <a:t>          width: 30px;</a:t>
            </a:r>
          </a:p>
          <a:p>
            <a:r>
              <a:t>          outline: none;</a:t>
            </a:r>
          </a:p>
          <a:p>
            <a:r>
              <a:t>          margin: 10px;</a:t>
            </a:r>
          </a:p>
          <a:p>
            <a:r>
              <a:t>        }</a:t>
            </a:r>
          </a:p>
          <a:p>
            <a:r>
              <a:t>      &lt;/style&gt;</a:t>
            </a:r>
          </a:p>
          <a:p>
            <a:r>
              <a:t>    &lt;/head&gt;</a:t>
            </a:r>
          </a:p>
          <a:p>
            <a:r>
              <a:t>    &lt;body&gt;</a:t>
            </a:r>
          </a:p>
          <a:p>
            <a:r>
              <a:t>      &lt;div id="buttonDiv"&gt;</a:t>
            </a:r>
          </a:p>
          <a:p>
            <a:r>
              <a:t>      &lt;/div&gt;</a:t>
            </a:r>
          </a:p>
          <a:p>
            <a:r>
              <a:t>      &lt;div&gt;</a:t>
            </a:r>
          </a:p>
          <a:p>
            <a:r>
              <a:t>        &lt;p&gt;Choose a different background color!&lt;/p&gt;</a:t>
            </a:r>
          </a:p>
          <a:p>
            <a:r>
              <a:t>      &lt;/div&gt;</a:t>
            </a:r>
          </a:p>
          <a:p>
            <a:r>
              <a:t>    &lt;/body&gt;</a:t>
            </a:r>
          </a:p>
          <a:p>
            <a:r>
              <a:t>    &lt;script src="options.js"&gt;&lt;/script&gt;</a:t>
            </a:r>
          </a:p>
          <a:p>
            <a:r>
              <a:t>  &lt;/html&gt;</a:t>
            </a:r>
          </a:p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 view the options page,</a:t>
            </a:r>
          </a:p>
          <a:p>
            <a:r>
              <a:t>  although it will currently appear blank.</a:t>
            </a:r>
          </a:p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Last step is to add the options logic. Create a file called</a:t>
            </a:r>
          </a:p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 the extension directory</a:t>
            </a:r>
          </a:p>
          <a:p>
            <a:r>
              <a:t> with the following code,</a:t>
            </a:r>
          </a:p>
          <a:p>
            <a:r>
              <a:t> or download it</a:t>
            </a:r>
          </a:p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let page = document.getElementById('buttonDiv');</a:t>
            </a:r>
          </a:p>
          <a:p>
            <a:r>
              <a:t>  const kButtonColors = ['#3aa757', '#e8453c', '#f9bb2d', '#4688f1'];</a:t>
            </a:r>
          </a:p>
          <a:p>
            <a:r>
              <a:t>  function constructOptions(kButtonColors) {</a:t>
            </a:r>
          </a:p>
          <a:p>
            <a:r>
              <a:t>    for (let item of kButtonColors) {</a:t>
            </a:r>
          </a:p>
          <a:p>
            <a:r>
              <a:t>      let button = document.createElement('button');</a:t>
            </a:r>
          </a:p>
          <a:p>
            <a:r>
              <a:t>      button.style.backgroundColor = item;</a:t>
            </a:r>
          </a:p>
          <a:p>
            <a:r>
              <a:t>      button.addEventListener('click', function() {</a:t>
            </a:r>
          </a:p>
          <a:p>
            <a:r>
              <a:t>        chrome.storage.sync.set({color: item}, function() {</a:t>
            </a:r>
          </a:p>
          <a:p>
            <a:r>
              <a:t>          console.log('color is ' + item);</a:t>
            </a:r>
          </a:p>
          <a:p>
            <a:r>
              <a:t>        })</a:t>
            </a:r>
          </a:p>
          <a:p>
            <a:r>
              <a:t>      });</a:t>
            </a:r>
          </a:p>
          <a:p>
            <a:r>
              <a:t>      page.appendChild(button);</a:t>
            </a:r>
          </a:p>
          <a:p>
            <a:r>
              <a:t>    }</a:t>
            </a:r>
          </a:p>
          <a:p>
            <a:r>
              <a:t>  }</a:t>
            </a:r>
          </a:p>
          <a:p>
            <a:r>
              <a:t>  constructOptions(kButtonColors);</a:t>
            </a:r>
          </a:p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Four color options are provided then generated as buttons on</a:t>
            </a:r>
          </a:p>
          <a:p>
            <a:r>
              <a:t>  the options page with onclick event listeners. When the user clicks a button,</a:t>
            </a:r>
          </a:p>
          <a:p>
            <a:r>
              <a:t>  it updates the color value in the extension's global storage. Since all of the extension's files</a:t>
            </a:r>
          </a:p>
          <a:p>
            <a:r>
              <a:t>  pull the color information from global storage</a:t>
            </a:r>
          </a:p>
          <a:p>
            <a:r>
              <a:t>  no other values need to be updated.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 start, create a new directory to hold the extension's files.</a:t>
            </a:r>
          </a:p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Congratulations! The directory now holds a fully-functional,</a:t>
            </a:r>
          </a:p>
          <a:p>
            <a:r>
              <a:t>  albeit simplistic,</a:t>
            </a:r>
          </a:p>
          <a:p>
            <a:r>
              <a:t>  Chrome extension.</a:t>
            </a:r>
          </a:p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backs up a bit,</a:t>
            </a:r>
          </a:p>
          <a:p>
            <a:r>
              <a:t>      and fills in a lot of detail about the Extensions architecture in general,</a:t>
            </a:r>
          </a:p>
          <a:p>
            <a:r>
              <a:t>      and some specific concepts</a:t>
            </a:r>
          </a:p>
          <a:p>
            <a:r>
              <a:t>      developers will want to be familiar with.</a:t>
            </a:r>
          </a:p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Learn about the options available for debugging Extensions in the</a:t>
            </a:r>
          </a:p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Chrome Extensions have access to powerful APIs above and beyond what's</a:t>
            </a:r>
          </a:p>
          <a:p>
            <a:r>
              <a:t>      available on the open web.</a:t>
            </a:r>
          </a:p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has dozens of</a:t>
            </a:r>
          </a:p>
          <a:p>
            <a:r>
              <a:t>      additional links to pieces of documentation</a:t>
            </a:r>
          </a:p>
          <a:p>
            <a:r>
              <a:t>      relevant to advanced extension creation.</a:t>
            </a:r>
          </a:p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 class="last-updated"&gt;Last updated August 2, 2013.&lt;/p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and include the following code,</a:t>
            </a:r>
          </a:p>
          <a:p>
            <a:r>
              <a:t>  or download the file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{</a:t>
            </a:r>
          </a:p>
          <a:p>
            <a:r>
              <a:t>    "name": "Getting Started Example",</a:t>
            </a:r>
          </a:p>
          <a:p>
            <a:r>
              <a:t>    "version": "1.0",</a:t>
            </a:r>
          </a:p>
          <a:p>
            <a:r>
              <a:t>    "description": "Build an Extension!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