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703"/>
  </p:normalViewPr>
  <p:slideViewPr>
    <p:cSldViewPr snapToGrid="0" snapToObjects="1">
      <p:cViewPr>
        <p:scale>
          <a:sx n="107" d="100"/>
          <a:sy n="107" d="100"/>
        </p:scale>
        <p:origin x="1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191-E639-C34B-B36D-343F390CE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B6134-39D0-5C4F-9F38-4BB1FF1B4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2135-6076-904B-8D3B-4B5F04C5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74D7-F8A8-DE40-A147-A8FFBC6F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1F2A-3AF5-3942-908D-6D05AF62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2A25-9AAC-0A4E-93C9-8E7EF92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0D7E5-D585-ED4B-9F92-A7335A31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D941-0FB1-7B4F-815D-28B43ABE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9D08-05AC-D845-9714-7FECD4D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D808-7C0C-A542-B5DD-0299F80D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40BC6-5093-AF4D-9615-87E64B7AC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DE6C2-F452-8B4B-8772-F694C88B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5352-1F07-1B4B-BF78-FE6BEB43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70E2-8860-934F-B59B-CFADBB02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83F0-9632-A644-A25C-D8BF1A83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1CC9-F4BC-DB4B-BF50-BEEC592B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BBDC-9B7F-C947-876B-14EAAC0C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FAA1-DC06-AB45-BFBA-D2E82D7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E608-1675-9641-9C82-659F1C63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4D40-7D36-8C4F-8ECA-F5C69D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D2A1-E395-AD47-918C-B65036A8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50E13-5E7A-8546-99E5-F329272FA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6085-0A5E-5A42-B6B9-6F791156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62E6-F147-8648-8DFA-6B4104DF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EC42-4E6E-AB47-9041-B9F80E7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4F40-3DAB-154A-AC39-2B423427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FF8C-7221-BB4D-8F1E-0BFE0B5B9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F58CF-DE79-EB49-AE48-E604FBA26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6DC07-FD7E-584C-81F3-40F35628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8310-A2DA-A548-B12B-9296ABDF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19664-1174-5F42-A5BD-1F35B19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1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0B25-F5E6-2A45-BDC0-D3F78D29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A086E-D65C-B04B-AACD-47F1E492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8456B-63F3-B048-BDBB-447E774F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35FBC-AB8E-4949-B30D-F03663C2A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73698-C2A4-2D49-9C0E-25C95F59D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595DA-2050-FE4C-90F7-3C14EF8F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53E22-E58F-994B-9BA7-AD93A67A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A3591-9A0C-164F-9F1F-951AEED5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E6A7-6F2A-B24D-9F3A-6B513F52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77A15-02D1-F849-A94D-39450F50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188D-E197-E44D-92A0-764D57C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5239F-C2F9-2441-8771-62F6B81E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B3AA1-6650-AE48-A2F0-AE7CE8AF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32DA1-A8EC-A041-9A29-87949AC9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31D50-CE7F-E24D-9298-CFEA5D3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C351-EA2A-004C-8810-A858DE73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303B-56FD-2B4B-892A-D72FB696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F1730-FF2E-AB4C-9C12-E2D93F05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A920-777E-8949-B935-4F680BD0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067B6-991F-1C45-AD19-485EC53F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B4C1-7D77-2145-9CBD-5FD983B5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4CEC-5164-2B4B-B3F1-CE68C4E8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4DC19-243F-E543-8D6B-6BF8B0B85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31D7D-831C-2947-852F-9154E088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DA4C6-AC00-5345-9872-A817BF6F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959C-EFF6-FE46-A757-7E51E2E0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2426-4145-364B-8C2E-25FC668C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9F867-0EF4-A243-BA82-58DB5C6F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CC22-8B7E-C74E-A548-7CEAB89C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52F2-9DD1-1040-AE2C-A7B91DCBD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55A9-141A-D54C-849C-4E8549BF75B7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9CE3-7FCD-AC4F-A16E-E949333E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E33D-B7F1-944A-8F8A-D88A8AD77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D62F-64EA-9A46-9D08-D94C8C054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13BEE5D-8F64-A449-BF1F-940C91361854}"/>
              </a:ext>
            </a:extLst>
          </p:cNvPr>
          <p:cNvSpPr/>
          <p:nvPr/>
        </p:nvSpPr>
        <p:spPr>
          <a:xfrm>
            <a:off x="7788099" y="1331689"/>
            <a:ext cx="2497874" cy="2497874"/>
          </a:xfrm>
          <a:prstGeom prst="ellipse">
            <a:avLst/>
          </a:prstGeom>
          <a:noFill/>
          <a:ln w="127000">
            <a:gradFill flip="none" rotWithShape="1">
              <a:gsLst>
                <a:gs pos="7400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74005">
                  <a:srgbClr val="BE96B2"/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">
                  <a:srgbClr val="DE0802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F56D0D-504B-E04C-9A88-A673D7C49937}"/>
              </a:ext>
            </a:extLst>
          </p:cNvPr>
          <p:cNvSpPr/>
          <p:nvPr/>
        </p:nvSpPr>
        <p:spPr>
          <a:xfrm>
            <a:off x="6539162" y="3023448"/>
            <a:ext cx="2497874" cy="2497874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1627AB-4BAA-A742-B097-8A3116DE6C22}"/>
              </a:ext>
            </a:extLst>
          </p:cNvPr>
          <p:cNvSpPr/>
          <p:nvPr/>
        </p:nvSpPr>
        <p:spPr>
          <a:xfrm>
            <a:off x="2078552" y="1424420"/>
            <a:ext cx="2497874" cy="2497874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E68A69-5378-264B-B65B-889A661DFA0D}"/>
              </a:ext>
            </a:extLst>
          </p:cNvPr>
          <p:cNvSpPr/>
          <p:nvPr/>
        </p:nvSpPr>
        <p:spPr>
          <a:xfrm>
            <a:off x="3500944" y="3119701"/>
            <a:ext cx="2497874" cy="2497874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533D92-289A-4941-8ABA-6A45D3764544}"/>
              </a:ext>
            </a:extLst>
          </p:cNvPr>
          <p:cNvSpPr/>
          <p:nvPr/>
        </p:nvSpPr>
        <p:spPr>
          <a:xfrm>
            <a:off x="4943315" y="1341666"/>
            <a:ext cx="2497874" cy="2497874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68000">
                  <a:schemeClr val="tx1">
                    <a:lumMod val="0"/>
                  </a:schemeClr>
                </a:gs>
                <a:gs pos="91000">
                  <a:schemeClr val="accent3">
                    <a:lumMod val="89000"/>
                  </a:schemeClr>
                </a:gs>
                <a:gs pos="5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F7B9A-D957-5546-8FF3-81A9938CB58F}"/>
              </a:ext>
            </a:extLst>
          </p:cNvPr>
          <p:cNvSpPr/>
          <p:nvPr/>
        </p:nvSpPr>
        <p:spPr>
          <a:xfrm>
            <a:off x="9601191" y="118753"/>
            <a:ext cx="21098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merican Typewriter" panose="02090604020004020304" pitchFamily="18" charset="77"/>
              </a:rPr>
              <a:t>~amitta6</a:t>
            </a:r>
            <a:endParaRPr lang="en-GB" sz="3200" b="1" cap="none" spc="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602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8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4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49" presetClass="exit" presetSubtype="0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9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9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9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9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7" grpId="0" animBg="1"/>
      <p:bldP spid="7" grpId="1" animBg="1"/>
      <p:bldP spid="7" grpId="2" animBg="1"/>
      <p:bldP spid="8" grpId="0" animBg="1"/>
      <p:bldP spid="8" grpId="2" animBg="1"/>
      <p:bldP spid="8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Ashna Mittal</dc:creator>
  <cp:lastModifiedBy>Ashna Mittal</cp:lastModifiedBy>
  <cp:revision>3</cp:revision>
  <dcterms:created xsi:type="dcterms:W3CDTF">2022-04-03T18:13:43Z</dcterms:created>
  <dcterms:modified xsi:type="dcterms:W3CDTF">2022-04-03T19:00:53Z</dcterms:modified>
</cp:coreProperties>
</file>