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4660"/>
  </p:normalViewPr>
  <p:slideViewPr>
    <p:cSldViewPr snapToGrid="0">
      <p:cViewPr varScale="1">
        <p:scale>
          <a:sx n="86" d="100"/>
          <a:sy n="86" d="100"/>
        </p:scale>
        <p:origin x="100"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8B310-8109-4D9C-B5B5-457EC43BDFB7}"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8D793435-66F4-47F8-A8D8-90C2369E3AD3}">
      <dgm:prSet/>
      <dgm:spPr/>
      <dgm:t>
        <a:bodyPr/>
        <a:lstStyle/>
        <a:p>
          <a:r>
            <a:rPr lang="en-US" b="0" i="0" dirty="0"/>
            <a:t>We will be building a search engine that ranks events/activities in your location based on events from Eventbrite and twitter.</a:t>
          </a:r>
          <a:endParaRPr lang="en-US" dirty="0"/>
        </a:p>
      </dgm:t>
    </dgm:pt>
    <dgm:pt modelId="{69A563EA-9A5B-4814-B89F-A2DF0E487CA4}" type="parTrans" cxnId="{0C851847-07DF-4EBF-8310-07DFF4ABA142}">
      <dgm:prSet/>
      <dgm:spPr/>
      <dgm:t>
        <a:bodyPr/>
        <a:lstStyle/>
        <a:p>
          <a:endParaRPr lang="en-US"/>
        </a:p>
      </dgm:t>
    </dgm:pt>
    <dgm:pt modelId="{BD13E0A8-FFAF-4E27-A998-7547385BCBA4}" type="sibTrans" cxnId="{0C851847-07DF-4EBF-8310-07DFF4ABA142}">
      <dgm:prSet/>
      <dgm:spPr/>
      <dgm:t>
        <a:bodyPr/>
        <a:lstStyle/>
        <a:p>
          <a:endParaRPr lang="en-US"/>
        </a:p>
      </dgm:t>
    </dgm:pt>
    <dgm:pt modelId="{A9A71507-5D48-4A80-A694-1EC88C83BBD9}">
      <dgm:prSet/>
      <dgm:spPr/>
      <dgm:t>
        <a:bodyPr/>
        <a:lstStyle/>
        <a:p>
          <a:r>
            <a:rPr lang="en-US" b="0" i="0"/>
            <a:t>This is a text retrieval and ranking task after parsing information from different sources. </a:t>
          </a:r>
          <a:endParaRPr lang="en-US"/>
        </a:p>
      </dgm:t>
    </dgm:pt>
    <dgm:pt modelId="{030908A7-DF2B-4DB1-A96D-76057D0C4420}" type="parTrans" cxnId="{9F19E6FA-783C-4EFA-8A07-D1ADC752ECA5}">
      <dgm:prSet/>
      <dgm:spPr/>
      <dgm:t>
        <a:bodyPr/>
        <a:lstStyle/>
        <a:p>
          <a:endParaRPr lang="en-US"/>
        </a:p>
      </dgm:t>
    </dgm:pt>
    <dgm:pt modelId="{9ED9AD96-C208-425A-A739-4C263664EB2B}" type="sibTrans" cxnId="{9F19E6FA-783C-4EFA-8A07-D1ADC752ECA5}">
      <dgm:prSet/>
      <dgm:spPr/>
      <dgm:t>
        <a:bodyPr/>
        <a:lstStyle/>
        <a:p>
          <a:endParaRPr lang="en-US"/>
        </a:p>
      </dgm:t>
    </dgm:pt>
    <dgm:pt modelId="{731E6878-294F-4340-A23A-68EC9424E0FC}">
      <dgm:prSet/>
      <dgm:spPr/>
      <dgm:t>
        <a:bodyPr/>
        <a:lstStyle/>
        <a:p>
          <a:r>
            <a:rPr lang="en-US" b="0" i="0" dirty="0"/>
            <a:t>We found this to be an important and interesting task and in today's world there are a lot of events occurring and it is hard to keep track or try to find the right events on social media!</a:t>
          </a:r>
          <a:endParaRPr lang="en-US" dirty="0"/>
        </a:p>
      </dgm:t>
    </dgm:pt>
    <dgm:pt modelId="{50259151-0ED4-4CC9-A5CD-8B46F87D2201}" type="parTrans" cxnId="{1A397D75-BF06-477D-8A37-95FCF104BDFE}">
      <dgm:prSet/>
      <dgm:spPr/>
      <dgm:t>
        <a:bodyPr/>
        <a:lstStyle/>
        <a:p>
          <a:endParaRPr lang="en-US"/>
        </a:p>
      </dgm:t>
    </dgm:pt>
    <dgm:pt modelId="{52F0C75F-5472-4A89-8A5C-FAB9B228FE8B}" type="sibTrans" cxnId="{1A397D75-BF06-477D-8A37-95FCF104BDFE}">
      <dgm:prSet/>
      <dgm:spPr/>
      <dgm:t>
        <a:bodyPr/>
        <a:lstStyle/>
        <a:p>
          <a:endParaRPr lang="en-US"/>
        </a:p>
      </dgm:t>
    </dgm:pt>
    <dgm:pt modelId="{FFB4324E-8E87-4BB7-A3D4-9165631B2E74}">
      <dgm:prSet/>
      <dgm:spPr/>
      <dgm:t>
        <a:bodyPr/>
        <a:lstStyle/>
        <a:p>
          <a:r>
            <a:rPr lang="en-US" b="0" i="0" dirty="0"/>
            <a:t>Searching on any one source alone typically does not allow users to find the events they are looking for. This search engine will combine and rank the data and make it easier for users to find all of the events they are interested in from a single source of truth.</a:t>
          </a:r>
          <a:endParaRPr lang="en-US" dirty="0"/>
        </a:p>
      </dgm:t>
    </dgm:pt>
    <dgm:pt modelId="{5BD6BCC8-028E-4A33-97E3-387DDD7C2B2D}" type="parTrans" cxnId="{EC11735A-C8CC-4681-98A7-4F59F8659B83}">
      <dgm:prSet/>
      <dgm:spPr/>
      <dgm:t>
        <a:bodyPr/>
        <a:lstStyle/>
        <a:p>
          <a:endParaRPr lang="en-US"/>
        </a:p>
      </dgm:t>
    </dgm:pt>
    <dgm:pt modelId="{DB232ACD-5661-4F2E-A103-72795122EB98}" type="sibTrans" cxnId="{EC11735A-C8CC-4681-98A7-4F59F8659B83}">
      <dgm:prSet/>
      <dgm:spPr/>
      <dgm:t>
        <a:bodyPr/>
        <a:lstStyle/>
        <a:p>
          <a:endParaRPr lang="en-US"/>
        </a:p>
      </dgm:t>
    </dgm:pt>
    <dgm:pt modelId="{E3E7A832-6B3F-458B-8693-FBA0998419C6}" type="pres">
      <dgm:prSet presAssocID="{D788B310-8109-4D9C-B5B5-457EC43BDFB7}" presName="vert0" presStyleCnt="0">
        <dgm:presLayoutVars>
          <dgm:dir/>
          <dgm:animOne val="branch"/>
          <dgm:animLvl val="lvl"/>
        </dgm:presLayoutVars>
      </dgm:prSet>
      <dgm:spPr/>
    </dgm:pt>
    <dgm:pt modelId="{48D7AEEF-EF5F-4856-97E9-D20531D59FA9}" type="pres">
      <dgm:prSet presAssocID="{8D793435-66F4-47F8-A8D8-90C2369E3AD3}" presName="thickLine" presStyleLbl="alignNode1" presStyleIdx="0" presStyleCnt="4"/>
      <dgm:spPr/>
    </dgm:pt>
    <dgm:pt modelId="{12651A0A-AABA-4FAF-9037-0DC63D32F314}" type="pres">
      <dgm:prSet presAssocID="{8D793435-66F4-47F8-A8D8-90C2369E3AD3}" presName="horz1" presStyleCnt="0"/>
      <dgm:spPr/>
    </dgm:pt>
    <dgm:pt modelId="{482272BE-0B8B-4E8C-9AE9-3756B314320A}" type="pres">
      <dgm:prSet presAssocID="{8D793435-66F4-47F8-A8D8-90C2369E3AD3}" presName="tx1" presStyleLbl="revTx" presStyleIdx="0" presStyleCnt="4"/>
      <dgm:spPr/>
    </dgm:pt>
    <dgm:pt modelId="{BF623674-7ACE-4C20-865F-C207D8074274}" type="pres">
      <dgm:prSet presAssocID="{8D793435-66F4-47F8-A8D8-90C2369E3AD3}" presName="vert1" presStyleCnt="0"/>
      <dgm:spPr/>
    </dgm:pt>
    <dgm:pt modelId="{110E05E6-07DA-43D0-B0C0-3C07AA86E732}" type="pres">
      <dgm:prSet presAssocID="{A9A71507-5D48-4A80-A694-1EC88C83BBD9}" presName="thickLine" presStyleLbl="alignNode1" presStyleIdx="1" presStyleCnt="4"/>
      <dgm:spPr/>
    </dgm:pt>
    <dgm:pt modelId="{D1D542FA-24DC-41AD-9ACA-4C1A9A635938}" type="pres">
      <dgm:prSet presAssocID="{A9A71507-5D48-4A80-A694-1EC88C83BBD9}" presName="horz1" presStyleCnt="0"/>
      <dgm:spPr/>
    </dgm:pt>
    <dgm:pt modelId="{E081722D-735A-4F70-A928-F2632825845A}" type="pres">
      <dgm:prSet presAssocID="{A9A71507-5D48-4A80-A694-1EC88C83BBD9}" presName="tx1" presStyleLbl="revTx" presStyleIdx="1" presStyleCnt="4"/>
      <dgm:spPr/>
    </dgm:pt>
    <dgm:pt modelId="{B98087F3-BC72-4087-873E-37D16EC93E87}" type="pres">
      <dgm:prSet presAssocID="{A9A71507-5D48-4A80-A694-1EC88C83BBD9}" presName="vert1" presStyleCnt="0"/>
      <dgm:spPr/>
    </dgm:pt>
    <dgm:pt modelId="{80177516-5955-4938-9A3D-CA9591029BF3}" type="pres">
      <dgm:prSet presAssocID="{731E6878-294F-4340-A23A-68EC9424E0FC}" presName="thickLine" presStyleLbl="alignNode1" presStyleIdx="2" presStyleCnt="4"/>
      <dgm:spPr/>
    </dgm:pt>
    <dgm:pt modelId="{76619E93-FE70-48EE-9829-36A01A37B4AC}" type="pres">
      <dgm:prSet presAssocID="{731E6878-294F-4340-A23A-68EC9424E0FC}" presName="horz1" presStyleCnt="0"/>
      <dgm:spPr/>
    </dgm:pt>
    <dgm:pt modelId="{54C10368-51DB-463E-BD21-6FCC50D49E1C}" type="pres">
      <dgm:prSet presAssocID="{731E6878-294F-4340-A23A-68EC9424E0FC}" presName="tx1" presStyleLbl="revTx" presStyleIdx="2" presStyleCnt="4"/>
      <dgm:spPr/>
    </dgm:pt>
    <dgm:pt modelId="{CAF92478-A9B8-46AA-A25D-DE72D774B28D}" type="pres">
      <dgm:prSet presAssocID="{731E6878-294F-4340-A23A-68EC9424E0FC}" presName="vert1" presStyleCnt="0"/>
      <dgm:spPr/>
    </dgm:pt>
    <dgm:pt modelId="{CE5941B5-F141-4F1C-BADC-FCD754000236}" type="pres">
      <dgm:prSet presAssocID="{FFB4324E-8E87-4BB7-A3D4-9165631B2E74}" presName="thickLine" presStyleLbl="alignNode1" presStyleIdx="3" presStyleCnt="4"/>
      <dgm:spPr/>
    </dgm:pt>
    <dgm:pt modelId="{32A94AA6-7109-4630-AC6F-6FBC51E87A39}" type="pres">
      <dgm:prSet presAssocID="{FFB4324E-8E87-4BB7-A3D4-9165631B2E74}" presName="horz1" presStyleCnt="0"/>
      <dgm:spPr/>
    </dgm:pt>
    <dgm:pt modelId="{CFEFE9BC-46AF-487D-9D5D-58FBE5BF5B90}" type="pres">
      <dgm:prSet presAssocID="{FFB4324E-8E87-4BB7-A3D4-9165631B2E74}" presName="tx1" presStyleLbl="revTx" presStyleIdx="3" presStyleCnt="4"/>
      <dgm:spPr/>
    </dgm:pt>
    <dgm:pt modelId="{731FEFDE-1F96-4731-9D62-9C77D88E5FEB}" type="pres">
      <dgm:prSet presAssocID="{FFB4324E-8E87-4BB7-A3D4-9165631B2E74}" presName="vert1" presStyleCnt="0"/>
      <dgm:spPr/>
    </dgm:pt>
  </dgm:ptLst>
  <dgm:cxnLst>
    <dgm:cxn modelId="{34DF471C-5332-4402-A1D3-137CD2A0B11C}" type="presOf" srcId="{8D793435-66F4-47F8-A8D8-90C2369E3AD3}" destId="{482272BE-0B8B-4E8C-9AE9-3756B314320A}" srcOrd="0" destOrd="0" presId="urn:microsoft.com/office/officeart/2008/layout/LinedList"/>
    <dgm:cxn modelId="{511ACC28-0F16-410B-A094-3C371B2A867E}" type="presOf" srcId="{D788B310-8109-4D9C-B5B5-457EC43BDFB7}" destId="{E3E7A832-6B3F-458B-8693-FBA0998419C6}" srcOrd="0" destOrd="0" presId="urn:microsoft.com/office/officeart/2008/layout/LinedList"/>
    <dgm:cxn modelId="{0C851847-07DF-4EBF-8310-07DFF4ABA142}" srcId="{D788B310-8109-4D9C-B5B5-457EC43BDFB7}" destId="{8D793435-66F4-47F8-A8D8-90C2369E3AD3}" srcOrd="0" destOrd="0" parTransId="{69A563EA-9A5B-4814-B89F-A2DF0E487CA4}" sibTransId="{BD13E0A8-FFAF-4E27-A998-7547385BCBA4}"/>
    <dgm:cxn modelId="{1A397D75-BF06-477D-8A37-95FCF104BDFE}" srcId="{D788B310-8109-4D9C-B5B5-457EC43BDFB7}" destId="{731E6878-294F-4340-A23A-68EC9424E0FC}" srcOrd="2" destOrd="0" parTransId="{50259151-0ED4-4CC9-A5CD-8B46F87D2201}" sibTransId="{52F0C75F-5472-4A89-8A5C-FAB9B228FE8B}"/>
    <dgm:cxn modelId="{EC11735A-C8CC-4681-98A7-4F59F8659B83}" srcId="{D788B310-8109-4D9C-B5B5-457EC43BDFB7}" destId="{FFB4324E-8E87-4BB7-A3D4-9165631B2E74}" srcOrd="3" destOrd="0" parTransId="{5BD6BCC8-028E-4A33-97E3-387DDD7C2B2D}" sibTransId="{DB232ACD-5661-4F2E-A103-72795122EB98}"/>
    <dgm:cxn modelId="{E1BCA498-AC24-4F97-AFC4-416C37741F12}" type="presOf" srcId="{FFB4324E-8E87-4BB7-A3D4-9165631B2E74}" destId="{CFEFE9BC-46AF-487D-9D5D-58FBE5BF5B90}" srcOrd="0" destOrd="0" presId="urn:microsoft.com/office/officeart/2008/layout/LinedList"/>
    <dgm:cxn modelId="{4B66B2AF-0BF2-4FEB-85AB-5B3B52854CB2}" type="presOf" srcId="{A9A71507-5D48-4A80-A694-1EC88C83BBD9}" destId="{E081722D-735A-4F70-A928-F2632825845A}" srcOrd="0" destOrd="0" presId="urn:microsoft.com/office/officeart/2008/layout/LinedList"/>
    <dgm:cxn modelId="{8C7543C1-8341-4DAC-ACB9-72D21EA0C0DE}" type="presOf" srcId="{731E6878-294F-4340-A23A-68EC9424E0FC}" destId="{54C10368-51DB-463E-BD21-6FCC50D49E1C}" srcOrd="0" destOrd="0" presId="urn:microsoft.com/office/officeart/2008/layout/LinedList"/>
    <dgm:cxn modelId="{9F19E6FA-783C-4EFA-8A07-D1ADC752ECA5}" srcId="{D788B310-8109-4D9C-B5B5-457EC43BDFB7}" destId="{A9A71507-5D48-4A80-A694-1EC88C83BBD9}" srcOrd="1" destOrd="0" parTransId="{030908A7-DF2B-4DB1-A96D-76057D0C4420}" sibTransId="{9ED9AD96-C208-425A-A739-4C263664EB2B}"/>
    <dgm:cxn modelId="{1040D15B-3396-4F46-B4D6-C0B07B8E1A42}" type="presParOf" srcId="{E3E7A832-6B3F-458B-8693-FBA0998419C6}" destId="{48D7AEEF-EF5F-4856-97E9-D20531D59FA9}" srcOrd="0" destOrd="0" presId="urn:microsoft.com/office/officeart/2008/layout/LinedList"/>
    <dgm:cxn modelId="{8AA17BF9-A596-464B-A76A-8F5FA763EDE5}" type="presParOf" srcId="{E3E7A832-6B3F-458B-8693-FBA0998419C6}" destId="{12651A0A-AABA-4FAF-9037-0DC63D32F314}" srcOrd="1" destOrd="0" presId="urn:microsoft.com/office/officeart/2008/layout/LinedList"/>
    <dgm:cxn modelId="{A9A6D44C-4B97-4231-B4C1-2BFFDD8DAD8F}" type="presParOf" srcId="{12651A0A-AABA-4FAF-9037-0DC63D32F314}" destId="{482272BE-0B8B-4E8C-9AE9-3756B314320A}" srcOrd="0" destOrd="0" presId="urn:microsoft.com/office/officeart/2008/layout/LinedList"/>
    <dgm:cxn modelId="{F088770E-A1D2-4006-9969-E949E4A89EE4}" type="presParOf" srcId="{12651A0A-AABA-4FAF-9037-0DC63D32F314}" destId="{BF623674-7ACE-4C20-865F-C207D8074274}" srcOrd="1" destOrd="0" presId="urn:microsoft.com/office/officeart/2008/layout/LinedList"/>
    <dgm:cxn modelId="{60B6C557-AFB2-465B-AE05-FEF597053D08}" type="presParOf" srcId="{E3E7A832-6B3F-458B-8693-FBA0998419C6}" destId="{110E05E6-07DA-43D0-B0C0-3C07AA86E732}" srcOrd="2" destOrd="0" presId="urn:microsoft.com/office/officeart/2008/layout/LinedList"/>
    <dgm:cxn modelId="{8C796238-2B46-4E58-955C-BE2C5C176C61}" type="presParOf" srcId="{E3E7A832-6B3F-458B-8693-FBA0998419C6}" destId="{D1D542FA-24DC-41AD-9ACA-4C1A9A635938}" srcOrd="3" destOrd="0" presId="urn:microsoft.com/office/officeart/2008/layout/LinedList"/>
    <dgm:cxn modelId="{307EA23F-D7E6-410C-9F14-8D8807D05598}" type="presParOf" srcId="{D1D542FA-24DC-41AD-9ACA-4C1A9A635938}" destId="{E081722D-735A-4F70-A928-F2632825845A}" srcOrd="0" destOrd="0" presId="urn:microsoft.com/office/officeart/2008/layout/LinedList"/>
    <dgm:cxn modelId="{234A86FA-A082-49E8-BD45-91A6E7014602}" type="presParOf" srcId="{D1D542FA-24DC-41AD-9ACA-4C1A9A635938}" destId="{B98087F3-BC72-4087-873E-37D16EC93E87}" srcOrd="1" destOrd="0" presId="urn:microsoft.com/office/officeart/2008/layout/LinedList"/>
    <dgm:cxn modelId="{7A6DE37B-731B-4317-9844-0D99E328094E}" type="presParOf" srcId="{E3E7A832-6B3F-458B-8693-FBA0998419C6}" destId="{80177516-5955-4938-9A3D-CA9591029BF3}" srcOrd="4" destOrd="0" presId="urn:microsoft.com/office/officeart/2008/layout/LinedList"/>
    <dgm:cxn modelId="{02D167DD-577A-409B-AC6C-88856BE62057}" type="presParOf" srcId="{E3E7A832-6B3F-458B-8693-FBA0998419C6}" destId="{76619E93-FE70-48EE-9829-36A01A37B4AC}" srcOrd="5" destOrd="0" presId="urn:microsoft.com/office/officeart/2008/layout/LinedList"/>
    <dgm:cxn modelId="{BF31B249-F21C-4910-BD36-7CD1A0CDD531}" type="presParOf" srcId="{76619E93-FE70-48EE-9829-36A01A37B4AC}" destId="{54C10368-51DB-463E-BD21-6FCC50D49E1C}" srcOrd="0" destOrd="0" presId="urn:microsoft.com/office/officeart/2008/layout/LinedList"/>
    <dgm:cxn modelId="{5BA63DB0-B40F-4B82-B1CA-C09A311D18C6}" type="presParOf" srcId="{76619E93-FE70-48EE-9829-36A01A37B4AC}" destId="{CAF92478-A9B8-46AA-A25D-DE72D774B28D}" srcOrd="1" destOrd="0" presId="urn:microsoft.com/office/officeart/2008/layout/LinedList"/>
    <dgm:cxn modelId="{68724FA6-DC25-4755-A933-3B04BED43B39}" type="presParOf" srcId="{E3E7A832-6B3F-458B-8693-FBA0998419C6}" destId="{CE5941B5-F141-4F1C-BADC-FCD754000236}" srcOrd="6" destOrd="0" presId="urn:microsoft.com/office/officeart/2008/layout/LinedList"/>
    <dgm:cxn modelId="{9033BEA0-A076-4EA2-94E2-ACDB705BD324}" type="presParOf" srcId="{E3E7A832-6B3F-458B-8693-FBA0998419C6}" destId="{32A94AA6-7109-4630-AC6F-6FBC51E87A39}" srcOrd="7" destOrd="0" presId="urn:microsoft.com/office/officeart/2008/layout/LinedList"/>
    <dgm:cxn modelId="{55AED920-B9B9-4CF3-BC42-2D930C149E40}" type="presParOf" srcId="{32A94AA6-7109-4630-AC6F-6FBC51E87A39}" destId="{CFEFE9BC-46AF-487D-9D5D-58FBE5BF5B90}" srcOrd="0" destOrd="0" presId="urn:microsoft.com/office/officeart/2008/layout/LinedList"/>
    <dgm:cxn modelId="{CB1FA19B-867D-4A8C-89DC-9B9BE3E35087}" type="presParOf" srcId="{32A94AA6-7109-4630-AC6F-6FBC51E87A39}" destId="{731FEFDE-1F96-4731-9D62-9C77D88E5FE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3AF1EB-C883-4DD0-9325-CD34F7B05228}" type="doc">
      <dgm:prSet loTypeId="urn:microsoft.com/office/officeart/2005/8/layout/hierarchy2" loCatId="hierarchy" qsTypeId="urn:microsoft.com/office/officeart/2005/8/quickstyle/simple4" qsCatId="simple" csTypeId="urn:microsoft.com/office/officeart/2005/8/colors/colorful4" csCatId="colorful" phldr="1"/>
      <dgm:spPr/>
      <dgm:t>
        <a:bodyPr/>
        <a:lstStyle/>
        <a:p>
          <a:endParaRPr lang="en-US"/>
        </a:p>
      </dgm:t>
    </dgm:pt>
    <dgm:pt modelId="{86954A3E-87BF-4769-9505-E5A9CE0B486F}">
      <dgm:prSet/>
      <dgm:spPr/>
      <dgm:t>
        <a:bodyPr/>
        <a:lstStyle/>
        <a:p>
          <a:r>
            <a:rPr lang="en-US" b="0" i="0" dirty="0"/>
            <a:t>The application will accept a query from the user and return a ranked list of the most relevant events in a given city. </a:t>
          </a:r>
          <a:endParaRPr lang="en-US" dirty="0"/>
        </a:p>
      </dgm:t>
    </dgm:pt>
    <dgm:pt modelId="{D8B84244-D6B6-4629-8A18-3120B2207C9B}" type="parTrans" cxnId="{023E6281-8896-4814-896F-FD2BB78799C5}">
      <dgm:prSet/>
      <dgm:spPr/>
      <dgm:t>
        <a:bodyPr/>
        <a:lstStyle/>
        <a:p>
          <a:endParaRPr lang="en-US"/>
        </a:p>
      </dgm:t>
    </dgm:pt>
    <dgm:pt modelId="{2EA3CFAA-637E-4D62-98AB-EB8A4E01FBA6}" type="sibTrans" cxnId="{023E6281-8896-4814-896F-FD2BB78799C5}">
      <dgm:prSet/>
      <dgm:spPr/>
      <dgm:t>
        <a:bodyPr/>
        <a:lstStyle/>
        <a:p>
          <a:endParaRPr lang="en-US"/>
        </a:p>
      </dgm:t>
    </dgm:pt>
    <dgm:pt modelId="{FBF68A3E-CC17-410A-93E2-19135C76C04B}">
      <dgm:prSet/>
      <dgm:spPr/>
      <dgm:t>
        <a:bodyPr/>
        <a:lstStyle/>
        <a:p>
          <a:r>
            <a:rPr lang="en-US" b="0" i="0"/>
            <a:t>The user can choose from a drop-down menu of cities where events are taking place. </a:t>
          </a:r>
          <a:endParaRPr lang="en-US"/>
        </a:p>
      </dgm:t>
    </dgm:pt>
    <dgm:pt modelId="{665C20BE-636A-4365-8371-E5B5A22638D9}" type="parTrans" cxnId="{3D430432-7A4F-470B-B1E0-E792385DD541}">
      <dgm:prSet/>
      <dgm:spPr/>
      <dgm:t>
        <a:bodyPr/>
        <a:lstStyle/>
        <a:p>
          <a:endParaRPr lang="en-US"/>
        </a:p>
      </dgm:t>
    </dgm:pt>
    <dgm:pt modelId="{7A50B864-8924-4384-8C11-F0FEF4511C30}" type="sibTrans" cxnId="{3D430432-7A4F-470B-B1E0-E792385DD541}">
      <dgm:prSet/>
      <dgm:spPr/>
      <dgm:t>
        <a:bodyPr/>
        <a:lstStyle/>
        <a:p>
          <a:endParaRPr lang="en-US"/>
        </a:p>
      </dgm:t>
    </dgm:pt>
    <dgm:pt modelId="{588C9CDE-C429-4B5F-93FC-EC46A7C6AD79}">
      <dgm:prSet/>
      <dgm:spPr/>
      <dgm:t>
        <a:bodyPr/>
        <a:lstStyle/>
        <a:p>
          <a:r>
            <a:rPr lang="en-US" b="0" i="0"/>
            <a:t>A user's workflow on our application would look as follows:</a:t>
          </a:r>
          <a:endParaRPr lang="en-US"/>
        </a:p>
      </dgm:t>
    </dgm:pt>
    <dgm:pt modelId="{96A6D1C7-8BA0-4992-B238-E63A369EC504}" type="parTrans" cxnId="{41B8BD02-4E94-41D4-BA21-16790488FE18}">
      <dgm:prSet/>
      <dgm:spPr/>
      <dgm:t>
        <a:bodyPr/>
        <a:lstStyle/>
        <a:p>
          <a:endParaRPr lang="en-US"/>
        </a:p>
      </dgm:t>
    </dgm:pt>
    <dgm:pt modelId="{A81DCFAC-590C-4EEB-B23B-21F25802F9DC}" type="sibTrans" cxnId="{41B8BD02-4E94-41D4-BA21-16790488FE18}">
      <dgm:prSet/>
      <dgm:spPr/>
      <dgm:t>
        <a:bodyPr/>
        <a:lstStyle/>
        <a:p>
          <a:endParaRPr lang="en-US"/>
        </a:p>
      </dgm:t>
    </dgm:pt>
    <dgm:pt modelId="{E80C4485-DA5C-4612-959E-EACB8DE199C5}">
      <dgm:prSet/>
      <dgm:spPr/>
      <dgm:t>
        <a:bodyPr/>
        <a:lstStyle/>
        <a:p>
          <a:r>
            <a:rPr lang="en-US" b="0" i="0"/>
            <a:t>Open the event ranking engine application.</a:t>
          </a:r>
          <a:endParaRPr lang="en-US"/>
        </a:p>
      </dgm:t>
    </dgm:pt>
    <dgm:pt modelId="{091598A4-ED22-48DE-A1AC-053D21A927DF}" type="parTrans" cxnId="{508BF410-FE0D-4E65-8ED1-B4973C7367CB}">
      <dgm:prSet/>
      <dgm:spPr/>
      <dgm:t>
        <a:bodyPr/>
        <a:lstStyle/>
        <a:p>
          <a:endParaRPr lang="en-US"/>
        </a:p>
      </dgm:t>
    </dgm:pt>
    <dgm:pt modelId="{728530DA-9FAA-48BD-B733-2B4717BEBA4E}" type="sibTrans" cxnId="{508BF410-FE0D-4E65-8ED1-B4973C7367CB}">
      <dgm:prSet/>
      <dgm:spPr/>
      <dgm:t>
        <a:bodyPr/>
        <a:lstStyle/>
        <a:p>
          <a:endParaRPr lang="en-US"/>
        </a:p>
      </dgm:t>
    </dgm:pt>
    <dgm:pt modelId="{4127AD4D-DC05-44FA-91BB-4E2FC3E90AC1}">
      <dgm:prSet/>
      <dgm:spPr/>
      <dgm:t>
        <a:bodyPr/>
        <a:lstStyle/>
        <a:p>
          <a:r>
            <a:rPr lang="en-US" b="0" i="0" dirty="0"/>
            <a:t>Type in a query for the events that the user desires to search for. Press "Enter". The ranked list of results is shown.</a:t>
          </a:r>
          <a:endParaRPr lang="en-US" dirty="0"/>
        </a:p>
      </dgm:t>
    </dgm:pt>
    <dgm:pt modelId="{0CADFEE2-029B-4884-BDDF-FF557DA7CA2C}" type="parTrans" cxnId="{68625780-6313-4852-90B0-9F8A90274C25}">
      <dgm:prSet/>
      <dgm:spPr/>
      <dgm:t>
        <a:bodyPr/>
        <a:lstStyle/>
        <a:p>
          <a:endParaRPr lang="en-US"/>
        </a:p>
      </dgm:t>
    </dgm:pt>
    <dgm:pt modelId="{ABF28DFF-2FDF-4E3C-8430-4D505C7E82B4}" type="sibTrans" cxnId="{68625780-6313-4852-90B0-9F8A90274C25}">
      <dgm:prSet/>
      <dgm:spPr/>
      <dgm:t>
        <a:bodyPr/>
        <a:lstStyle/>
        <a:p>
          <a:endParaRPr lang="en-US"/>
        </a:p>
      </dgm:t>
    </dgm:pt>
    <dgm:pt modelId="{C227BFF7-0EE5-4397-B64C-FF3035714194}">
      <dgm:prSet/>
      <dgm:spPr/>
      <dgm:t>
        <a:bodyPr/>
        <a:lstStyle/>
        <a:p>
          <a:r>
            <a:rPr lang="en-US" b="0" i="0" dirty="0"/>
            <a:t>The user may optionally filter the results for the desired city/location. The ranked list is then updated to include only events in the user's desired city.</a:t>
          </a:r>
          <a:endParaRPr lang="en-US" dirty="0"/>
        </a:p>
      </dgm:t>
    </dgm:pt>
    <dgm:pt modelId="{45E869FF-65A0-4048-B3D2-5FE36FF1213D}" type="parTrans" cxnId="{EA5DD9F1-132B-4153-A2D8-34660763C14D}">
      <dgm:prSet/>
      <dgm:spPr/>
      <dgm:t>
        <a:bodyPr/>
        <a:lstStyle/>
        <a:p>
          <a:endParaRPr lang="en-US"/>
        </a:p>
      </dgm:t>
    </dgm:pt>
    <dgm:pt modelId="{BECF60F5-AE86-4E62-8C23-D195D3CE9363}" type="sibTrans" cxnId="{EA5DD9F1-132B-4153-A2D8-34660763C14D}">
      <dgm:prSet/>
      <dgm:spPr/>
      <dgm:t>
        <a:bodyPr/>
        <a:lstStyle/>
        <a:p>
          <a:endParaRPr lang="en-US"/>
        </a:p>
      </dgm:t>
    </dgm:pt>
    <dgm:pt modelId="{0E6AC2E9-9938-4687-ABA3-314C2EF95CFF}" type="pres">
      <dgm:prSet presAssocID="{2E3AF1EB-C883-4DD0-9325-CD34F7B05228}" presName="diagram" presStyleCnt="0">
        <dgm:presLayoutVars>
          <dgm:chPref val="1"/>
          <dgm:dir/>
          <dgm:animOne val="branch"/>
          <dgm:animLvl val="lvl"/>
          <dgm:resizeHandles val="exact"/>
        </dgm:presLayoutVars>
      </dgm:prSet>
      <dgm:spPr/>
    </dgm:pt>
    <dgm:pt modelId="{57A03FD6-1DD2-4E4C-954B-E4EAC5F478D0}" type="pres">
      <dgm:prSet presAssocID="{86954A3E-87BF-4769-9505-E5A9CE0B486F}" presName="root1" presStyleCnt="0"/>
      <dgm:spPr/>
    </dgm:pt>
    <dgm:pt modelId="{C3915E3E-6AE6-4B1E-9FD6-8ECD849A4CB7}" type="pres">
      <dgm:prSet presAssocID="{86954A3E-87BF-4769-9505-E5A9CE0B486F}" presName="LevelOneTextNode" presStyleLbl="node0" presStyleIdx="0" presStyleCnt="3">
        <dgm:presLayoutVars>
          <dgm:chPref val="3"/>
        </dgm:presLayoutVars>
      </dgm:prSet>
      <dgm:spPr/>
    </dgm:pt>
    <dgm:pt modelId="{DE75A4B3-870C-4893-B6AB-B3962EFB7679}" type="pres">
      <dgm:prSet presAssocID="{86954A3E-87BF-4769-9505-E5A9CE0B486F}" presName="level2hierChild" presStyleCnt="0"/>
      <dgm:spPr/>
    </dgm:pt>
    <dgm:pt modelId="{24DC5D5D-0079-4BFF-A26E-3E61F12A58EE}" type="pres">
      <dgm:prSet presAssocID="{FBF68A3E-CC17-410A-93E2-19135C76C04B}" presName="root1" presStyleCnt="0"/>
      <dgm:spPr/>
    </dgm:pt>
    <dgm:pt modelId="{BB953931-9D6C-4448-89A2-1F3AF8F6E066}" type="pres">
      <dgm:prSet presAssocID="{FBF68A3E-CC17-410A-93E2-19135C76C04B}" presName="LevelOneTextNode" presStyleLbl="node0" presStyleIdx="1" presStyleCnt="3">
        <dgm:presLayoutVars>
          <dgm:chPref val="3"/>
        </dgm:presLayoutVars>
      </dgm:prSet>
      <dgm:spPr/>
    </dgm:pt>
    <dgm:pt modelId="{A5C96FE6-DE37-4F4A-881E-E0059B4DEDBC}" type="pres">
      <dgm:prSet presAssocID="{FBF68A3E-CC17-410A-93E2-19135C76C04B}" presName="level2hierChild" presStyleCnt="0"/>
      <dgm:spPr/>
    </dgm:pt>
    <dgm:pt modelId="{1E2E8345-CC2F-4A43-BE44-51F898F75D2C}" type="pres">
      <dgm:prSet presAssocID="{588C9CDE-C429-4B5F-93FC-EC46A7C6AD79}" presName="root1" presStyleCnt="0"/>
      <dgm:spPr/>
    </dgm:pt>
    <dgm:pt modelId="{F1F9FE49-66D5-4CC9-A7D0-76CCB8891500}" type="pres">
      <dgm:prSet presAssocID="{588C9CDE-C429-4B5F-93FC-EC46A7C6AD79}" presName="LevelOneTextNode" presStyleLbl="node0" presStyleIdx="2" presStyleCnt="3">
        <dgm:presLayoutVars>
          <dgm:chPref val="3"/>
        </dgm:presLayoutVars>
      </dgm:prSet>
      <dgm:spPr/>
    </dgm:pt>
    <dgm:pt modelId="{FB8A75CF-C57F-47DD-86A3-43EE454E45A8}" type="pres">
      <dgm:prSet presAssocID="{588C9CDE-C429-4B5F-93FC-EC46A7C6AD79}" presName="level2hierChild" presStyleCnt="0"/>
      <dgm:spPr/>
    </dgm:pt>
    <dgm:pt modelId="{1A1A28D8-4265-4F7C-B175-54745980626D}" type="pres">
      <dgm:prSet presAssocID="{091598A4-ED22-48DE-A1AC-053D21A927DF}" presName="conn2-1" presStyleLbl="parChTrans1D2" presStyleIdx="0" presStyleCnt="3"/>
      <dgm:spPr/>
    </dgm:pt>
    <dgm:pt modelId="{CF7717AF-FAB3-40D3-8323-8CA3B3243F30}" type="pres">
      <dgm:prSet presAssocID="{091598A4-ED22-48DE-A1AC-053D21A927DF}" presName="connTx" presStyleLbl="parChTrans1D2" presStyleIdx="0" presStyleCnt="3"/>
      <dgm:spPr/>
    </dgm:pt>
    <dgm:pt modelId="{B541886C-5E7B-4E4C-BCAF-342926621C9C}" type="pres">
      <dgm:prSet presAssocID="{E80C4485-DA5C-4612-959E-EACB8DE199C5}" presName="root2" presStyleCnt="0"/>
      <dgm:spPr/>
    </dgm:pt>
    <dgm:pt modelId="{E0BF9B0C-DE19-47A7-9A6F-0B4E1063DA36}" type="pres">
      <dgm:prSet presAssocID="{E80C4485-DA5C-4612-959E-EACB8DE199C5}" presName="LevelTwoTextNode" presStyleLbl="node2" presStyleIdx="0" presStyleCnt="3">
        <dgm:presLayoutVars>
          <dgm:chPref val="3"/>
        </dgm:presLayoutVars>
      </dgm:prSet>
      <dgm:spPr/>
    </dgm:pt>
    <dgm:pt modelId="{A4A34E6D-0BC1-460E-8A63-8872619C980C}" type="pres">
      <dgm:prSet presAssocID="{E80C4485-DA5C-4612-959E-EACB8DE199C5}" presName="level3hierChild" presStyleCnt="0"/>
      <dgm:spPr/>
    </dgm:pt>
    <dgm:pt modelId="{3902A4FB-75B5-4DEE-9768-267BF6DC5007}" type="pres">
      <dgm:prSet presAssocID="{0CADFEE2-029B-4884-BDDF-FF557DA7CA2C}" presName="conn2-1" presStyleLbl="parChTrans1D2" presStyleIdx="1" presStyleCnt="3"/>
      <dgm:spPr/>
    </dgm:pt>
    <dgm:pt modelId="{606FCCF6-C8FA-4BFB-99EC-27968D11C4A9}" type="pres">
      <dgm:prSet presAssocID="{0CADFEE2-029B-4884-BDDF-FF557DA7CA2C}" presName="connTx" presStyleLbl="parChTrans1D2" presStyleIdx="1" presStyleCnt="3"/>
      <dgm:spPr/>
    </dgm:pt>
    <dgm:pt modelId="{FED99C35-9194-41B5-B1DF-46B7EF8E8B97}" type="pres">
      <dgm:prSet presAssocID="{4127AD4D-DC05-44FA-91BB-4E2FC3E90AC1}" presName="root2" presStyleCnt="0"/>
      <dgm:spPr/>
    </dgm:pt>
    <dgm:pt modelId="{C06BA64D-00E4-4E51-AA21-B59989CDF9F3}" type="pres">
      <dgm:prSet presAssocID="{4127AD4D-DC05-44FA-91BB-4E2FC3E90AC1}" presName="LevelTwoTextNode" presStyleLbl="node2" presStyleIdx="1" presStyleCnt="3">
        <dgm:presLayoutVars>
          <dgm:chPref val="3"/>
        </dgm:presLayoutVars>
      </dgm:prSet>
      <dgm:spPr/>
    </dgm:pt>
    <dgm:pt modelId="{BEB913ED-9681-42B4-81DF-C98F1BB84285}" type="pres">
      <dgm:prSet presAssocID="{4127AD4D-DC05-44FA-91BB-4E2FC3E90AC1}" presName="level3hierChild" presStyleCnt="0"/>
      <dgm:spPr/>
    </dgm:pt>
    <dgm:pt modelId="{ACD4998E-5E08-4202-A63D-A64EC26F7A32}" type="pres">
      <dgm:prSet presAssocID="{45E869FF-65A0-4048-B3D2-5FE36FF1213D}" presName="conn2-1" presStyleLbl="parChTrans1D2" presStyleIdx="2" presStyleCnt="3"/>
      <dgm:spPr/>
    </dgm:pt>
    <dgm:pt modelId="{EC7E52A9-3722-4486-9F99-BAF1F9D28334}" type="pres">
      <dgm:prSet presAssocID="{45E869FF-65A0-4048-B3D2-5FE36FF1213D}" presName="connTx" presStyleLbl="parChTrans1D2" presStyleIdx="2" presStyleCnt="3"/>
      <dgm:spPr/>
    </dgm:pt>
    <dgm:pt modelId="{805730A1-97B2-467D-AD90-98394BB24886}" type="pres">
      <dgm:prSet presAssocID="{C227BFF7-0EE5-4397-B64C-FF3035714194}" presName="root2" presStyleCnt="0"/>
      <dgm:spPr/>
    </dgm:pt>
    <dgm:pt modelId="{2D27E628-5340-4B81-B985-70B9BFAE2AA0}" type="pres">
      <dgm:prSet presAssocID="{C227BFF7-0EE5-4397-B64C-FF3035714194}" presName="LevelTwoTextNode" presStyleLbl="node2" presStyleIdx="2" presStyleCnt="3">
        <dgm:presLayoutVars>
          <dgm:chPref val="3"/>
        </dgm:presLayoutVars>
      </dgm:prSet>
      <dgm:spPr/>
    </dgm:pt>
    <dgm:pt modelId="{F2D7041F-1A16-42E7-9C16-D24F038BC3BA}" type="pres">
      <dgm:prSet presAssocID="{C227BFF7-0EE5-4397-B64C-FF3035714194}" presName="level3hierChild" presStyleCnt="0"/>
      <dgm:spPr/>
    </dgm:pt>
  </dgm:ptLst>
  <dgm:cxnLst>
    <dgm:cxn modelId="{41B8BD02-4E94-41D4-BA21-16790488FE18}" srcId="{2E3AF1EB-C883-4DD0-9325-CD34F7B05228}" destId="{588C9CDE-C429-4B5F-93FC-EC46A7C6AD79}" srcOrd="2" destOrd="0" parTransId="{96A6D1C7-8BA0-4992-B238-E63A369EC504}" sibTransId="{A81DCFAC-590C-4EEB-B23B-21F25802F9DC}"/>
    <dgm:cxn modelId="{F58B5803-3C6D-4C5B-AA26-DB96BF88CD5A}" type="presOf" srcId="{0CADFEE2-029B-4884-BDDF-FF557DA7CA2C}" destId="{3902A4FB-75B5-4DEE-9768-267BF6DC5007}" srcOrd="0" destOrd="0" presId="urn:microsoft.com/office/officeart/2005/8/layout/hierarchy2"/>
    <dgm:cxn modelId="{D66F6A05-F036-4721-8B51-08E9D1696D34}" type="presOf" srcId="{091598A4-ED22-48DE-A1AC-053D21A927DF}" destId="{CF7717AF-FAB3-40D3-8323-8CA3B3243F30}" srcOrd="1" destOrd="0" presId="urn:microsoft.com/office/officeart/2005/8/layout/hierarchy2"/>
    <dgm:cxn modelId="{AB27E307-AB0C-4233-A49C-3D4322D27F35}" type="presOf" srcId="{45E869FF-65A0-4048-B3D2-5FE36FF1213D}" destId="{ACD4998E-5E08-4202-A63D-A64EC26F7A32}" srcOrd="0" destOrd="0" presId="urn:microsoft.com/office/officeart/2005/8/layout/hierarchy2"/>
    <dgm:cxn modelId="{508BF410-FE0D-4E65-8ED1-B4973C7367CB}" srcId="{588C9CDE-C429-4B5F-93FC-EC46A7C6AD79}" destId="{E80C4485-DA5C-4612-959E-EACB8DE199C5}" srcOrd="0" destOrd="0" parTransId="{091598A4-ED22-48DE-A1AC-053D21A927DF}" sibTransId="{728530DA-9FAA-48BD-B733-2B4717BEBA4E}"/>
    <dgm:cxn modelId="{D1F26D1A-43BC-4544-8796-B67796D9D87A}" type="presOf" srcId="{4127AD4D-DC05-44FA-91BB-4E2FC3E90AC1}" destId="{C06BA64D-00E4-4E51-AA21-B59989CDF9F3}" srcOrd="0" destOrd="0" presId="urn:microsoft.com/office/officeart/2005/8/layout/hierarchy2"/>
    <dgm:cxn modelId="{3D430432-7A4F-470B-B1E0-E792385DD541}" srcId="{2E3AF1EB-C883-4DD0-9325-CD34F7B05228}" destId="{FBF68A3E-CC17-410A-93E2-19135C76C04B}" srcOrd="1" destOrd="0" parTransId="{665C20BE-636A-4365-8371-E5B5A22638D9}" sibTransId="{7A50B864-8924-4384-8C11-F0FEF4511C30}"/>
    <dgm:cxn modelId="{CE51323F-72A1-45B0-B4D6-BF7ECD6C1C21}" type="presOf" srcId="{FBF68A3E-CC17-410A-93E2-19135C76C04B}" destId="{BB953931-9D6C-4448-89A2-1F3AF8F6E066}" srcOrd="0" destOrd="0" presId="urn:microsoft.com/office/officeart/2005/8/layout/hierarchy2"/>
    <dgm:cxn modelId="{417D9F62-ACD6-4CD3-9F4F-35E2B9C44BC7}" type="presOf" srcId="{C227BFF7-0EE5-4397-B64C-FF3035714194}" destId="{2D27E628-5340-4B81-B985-70B9BFAE2AA0}" srcOrd="0" destOrd="0" presId="urn:microsoft.com/office/officeart/2005/8/layout/hierarchy2"/>
    <dgm:cxn modelId="{D359224A-1DCA-4A1F-BF81-869B1B8BFA8F}" type="presOf" srcId="{091598A4-ED22-48DE-A1AC-053D21A927DF}" destId="{1A1A28D8-4265-4F7C-B175-54745980626D}" srcOrd="0" destOrd="0" presId="urn:microsoft.com/office/officeart/2005/8/layout/hierarchy2"/>
    <dgm:cxn modelId="{75C72B54-4359-4F48-A289-361B1D0DBE14}" type="presOf" srcId="{86954A3E-87BF-4769-9505-E5A9CE0B486F}" destId="{C3915E3E-6AE6-4B1E-9FD6-8ECD849A4CB7}" srcOrd="0" destOrd="0" presId="urn:microsoft.com/office/officeart/2005/8/layout/hierarchy2"/>
    <dgm:cxn modelId="{72D3B877-12FC-4707-97B5-4B9FD1820E01}" type="presOf" srcId="{0CADFEE2-029B-4884-BDDF-FF557DA7CA2C}" destId="{606FCCF6-C8FA-4BFB-99EC-27968D11C4A9}" srcOrd="1" destOrd="0" presId="urn:microsoft.com/office/officeart/2005/8/layout/hierarchy2"/>
    <dgm:cxn modelId="{68625780-6313-4852-90B0-9F8A90274C25}" srcId="{588C9CDE-C429-4B5F-93FC-EC46A7C6AD79}" destId="{4127AD4D-DC05-44FA-91BB-4E2FC3E90AC1}" srcOrd="1" destOrd="0" parTransId="{0CADFEE2-029B-4884-BDDF-FF557DA7CA2C}" sibTransId="{ABF28DFF-2FDF-4E3C-8430-4D505C7E82B4}"/>
    <dgm:cxn modelId="{023E6281-8896-4814-896F-FD2BB78799C5}" srcId="{2E3AF1EB-C883-4DD0-9325-CD34F7B05228}" destId="{86954A3E-87BF-4769-9505-E5A9CE0B486F}" srcOrd="0" destOrd="0" parTransId="{D8B84244-D6B6-4629-8A18-3120B2207C9B}" sibTransId="{2EA3CFAA-637E-4D62-98AB-EB8A4E01FBA6}"/>
    <dgm:cxn modelId="{FF93978B-349C-4099-B7ED-7CD4F97D2583}" type="presOf" srcId="{588C9CDE-C429-4B5F-93FC-EC46A7C6AD79}" destId="{F1F9FE49-66D5-4CC9-A7D0-76CCB8891500}" srcOrd="0" destOrd="0" presId="urn:microsoft.com/office/officeart/2005/8/layout/hierarchy2"/>
    <dgm:cxn modelId="{4FC8ABDB-B71D-4C91-BAD7-150807300F00}" type="presOf" srcId="{2E3AF1EB-C883-4DD0-9325-CD34F7B05228}" destId="{0E6AC2E9-9938-4687-ABA3-314C2EF95CFF}" srcOrd="0" destOrd="0" presId="urn:microsoft.com/office/officeart/2005/8/layout/hierarchy2"/>
    <dgm:cxn modelId="{90D24DDF-6620-4FD4-A1D6-870268F9E512}" type="presOf" srcId="{45E869FF-65A0-4048-B3D2-5FE36FF1213D}" destId="{EC7E52A9-3722-4486-9F99-BAF1F9D28334}" srcOrd="1" destOrd="0" presId="urn:microsoft.com/office/officeart/2005/8/layout/hierarchy2"/>
    <dgm:cxn modelId="{566779DF-471D-4F22-8220-033642C9E76B}" type="presOf" srcId="{E80C4485-DA5C-4612-959E-EACB8DE199C5}" destId="{E0BF9B0C-DE19-47A7-9A6F-0B4E1063DA36}" srcOrd="0" destOrd="0" presId="urn:microsoft.com/office/officeart/2005/8/layout/hierarchy2"/>
    <dgm:cxn modelId="{EA5DD9F1-132B-4153-A2D8-34660763C14D}" srcId="{588C9CDE-C429-4B5F-93FC-EC46A7C6AD79}" destId="{C227BFF7-0EE5-4397-B64C-FF3035714194}" srcOrd="2" destOrd="0" parTransId="{45E869FF-65A0-4048-B3D2-5FE36FF1213D}" sibTransId="{BECF60F5-AE86-4E62-8C23-D195D3CE9363}"/>
    <dgm:cxn modelId="{D28FE814-277C-483F-BE2E-92ED110F68E5}" type="presParOf" srcId="{0E6AC2E9-9938-4687-ABA3-314C2EF95CFF}" destId="{57A03FD6-1DD2-4E4C-954B-E4EAC5F478D0}" srcOrd="0" destOrd="0" presId="urn:microsoft.com/office/officeart/2005/8/layout/hierarchy2"/>
    <dgm:cxn modelId="{67815888-82FB-411B-8345-493FB4A23A23}" type="presParOf" srcId="{57A03FD6-1DD2-4E4C-954B-E4EAC5F478D0}" destId="{C3915E3E-6AE6-4B1E-9FD6-8ECD849A4CB7}" srcOrd="0" destOrd="0" presId="urn:microsoft.com/office/officeart/2005/8/layout/hierarchy2"/>
    <dgm:cxn modelId="{8ACEF331-DC51-4BDF-875A-A007FA8A7395}" type="presParOf" srcId="{57A03FD6-1DD2-4E4C-954B-E4EAC5F478D0}" destId="{DE75A4B3-870C-4893-B6AB-B3962EFB7679}" srcOrd="1" destOrd="0" presId="urn:microsoft.com/office/officeart/2005/8/layout/hierarchy2"/>
    <dgm:cxn modelId="{4716EEAB-E26E-4422-AA61-9FF6C3B4E4A6}" type="presParOf" srcId="{0E6AC2E9-9938-4687-ABA3-314C2EF95CFF}" destId="{24DC5D5D-0079-4BFF-A26E-3E61F12A58EE}" srcOrd="1" destOrd="0" presId="urn:microsoft.com/office/officeart/2005/8/layout/hierarchy2"/>
    <dgm:cxn modelId="{47CEEA2F-4E19-4786-90DE-60E89687D702}" type="presParOf" srcId="{24DC5D5D-0079-4BFF-A26E-3E61F12A58EE}" destId="{BB953931-9D6C-4448-89A2-1F3AF8F6E066}" srcOrd="0" destOrd="0" presId="urn:microsoft.com/office/officeart/2005/8/layout/hierarchy2"/>
    <dgm:cxn modelId="{CED1825C-FC3B-47D1-8412-46E710D97301}" type="presParOf" srcId="{24DC5D5D-0079-4BFF-A26E-3E61F12A58EE}" destId="{A5C96FE6-DE37-4F4A-881E-E0059B4DEDBC}" srcOrd="1" destOrd="0" presId="urn:microsoft.com/office/officeart/2005/8/layout/hierarchy2"/>
    <dgm:cxn modelId="{83A454E0-329C-4326-B75A-94F274A8ECD8}" type="presParOf" srcId="{0E6AC2E9-9938-4687-ABA3-314C2EF95CFF}" destId="{1E2E8345-CC2F-4A43-BE44-51F898F75D2C}" srcOrd="2" destOrd="0" presId="urn:microsoft.com/office/officeart/2005/8/layout/hierarchy2"/>
    <dgm:cxn modelId="{C15D2E9E-E105-4AFB-978F-DBC9B7FC7E2A}" type="presParOf" srcId="{1E2E8345-CC2F-4A43-BE44-51F898F75D2C}" destId="{F1F9FE49-66D5-4CC9-A7D0-76CCB8891500}" srcOrd="0" destOrd="0" presId="urn:microsoft.com/office/officeart/2005/8/layout/hierarchy2"/>
    <dgm:cxn modelId="{0EF0AAFC-D3AD-428C-823E-B19471C2FFDE}" type="presParOf" srcId="{1E2E8345-CC2F-4A43-BE44-51F898F75D2C}" destId="{FB8A75CF-C57F-47DD-86A3-43EE454E45A8}" srcOrd="1" destOrd="0" presId="urn:microsoft.com/office/officeart/2005/8/layout/hierarchy2"/>
    <dgm:cxn modelId="{A21CD4FB-EFAB-49E4-9BC3-6B8D8BDDBC69}" type="presParOf" srcId="{FB8A75CF-C57F-47DD-86A3-43EE454E45A8}" destId="{1A1A28D8-4265-4F7C-B175-54745980626D}" srcOrd="0" destOrd="0" presId="urn:microsoft.com/office/officeart/2005/8/layout/hierarchy2"/>
    <dgm:cxn modelId="{BAD7AB70-1AAE-408E-B99F-8B85065A85EB}" type="presParOf" srcId="{1A1A28D8-4265-4F7C-B175-54745980626D}" destId="{CF7717AF-FAB3-40D3-8323-8CA3B3243F30}" srcOrd="0" destOrd="0" presId="urn:microsoft.com/office/officeart/2005/8/layout/hierarchy2"/>
    <dgm:cxn modelId="{084AEB59-8786-4C86-B1C0-960994F9456E}" type="presParOf" srcId="{FB8A75CF-C57F-47DD-86A3-43EE454E45A8}" destId="{B541886C-5E7B-4E4C-BCAF-342926621C9C}" srcOrd="1" destOrd="0" presId="urn:microsoft.com/office/officeart/2005/8/layout/hierarchy2"/>
    <dgm:cxn modelId="{6C7B169F-5669-4EBD-96D2-B6492E2D9938}" type="presParOf" srcId="{B541886C-5E7B-4E4C-BCAF-342926621C9C}" destId="{E0BF9B0C-DE19-47A7-9A6F-0B4E1063DA36}" srcOrd="0" destOrd="0" presId="urn:microsoft.com/office/officeart/2005/8/layout/hierarchy2"/>
    <dgm:cxn modelId="{D8FE1359-7069-4E10-93CC-4FF2F57202DE}" type="presParOf" srcId="{B541886C-5E7B-4E4C-BCAF-342926621C9C}" destId="{A4A34E6D-0BC1-460E-8A63-8872619C980C}" srcOrd="1" destOrd="0" presId="urn:microsoft.com/office/officeart/2005/8/layout/hierarchy2"/>
    <dgm:cxn modelId="{10CF7933-13C4-4808-A695-C631CA54DD32}" type="presParOf" srcId="{FB8A75CF-C57F-47DD-86A3-43EE454E45A8}" destId="{3902A4FB-75B5-4DEE-9768-267BF6DC5007}" srcOrd="2" destOrd="0" presId="urn:microsoft.com/office/officeart/2005/8/layout/hierarchy2"/>
    <dgm:cxn modelId="{4B304DA6-E5C1-49F5-8EDB-34DF84D9C644}" type="presParOf" srcId="{3902A4FB-75B5-4DEE-9768-267BF6DC5007}" destId="{606FCCF6-C8FA-4BFB-99EC-27968D11C4A9}" srcOrd="0" destOrd="0" presId="urn:microsoft.com/office/officeart/2005/8/layout/hierarchy2"/>
    <dgm:cxn modelId="{4724CAA4-C3D1-4DF1-94D0-59A63CFF9C45}" type="presParOf" srcId="{FB8A75CF-C57F-47DD-86A3-43EE454E45A8}" destId="{FED99C35-9194-41B5-B1DF-46B7EF8E8B97}" srcOrd="3" destOrd="0" presId="urn:microsoft.com/office/officeart/2005/8/layout/hierarchy2"/>
    <dgm:cxn modelId="{EECE42E4-3FA6-4D4A-93B8-EBB5689BC817}" type="presParOf" srcId="{FED99C35-9194-41B5-B1DF-46B7EF8E8B97}" destId="{C06BA64D-00E4-4E51-AA21-B59989CDF9F3}" srcOrd="0" destOrd="0" presId="urn:microsoft.com/office/officeart/2005/8/layout/hierarchy2"/>
    <dgm:cxn modelId="{E3C13CDA-8489-4B74-8464-9650746A74DB}" type="presParOf" srcId="{FED99C35-9194-41B5-B1DF-46B7EF8E8B97}" destId="{BEB913ED-9681-42B4-81DF-C98F1BB84285}" srcOrd="1" destOrd="0" presId="urn:microsoft.com/office/officeart/2005/8/layout/hierarchy2"/>
    <dgm:cxn modelId="{442C3907-9D9D-4DDC-AA29-699EE824E8A0}" type="presParOf" srcId="{FB8A75CF-C57F-47DD-86A3-43EE454E45A8}" destId="{ACD4998E-5E08-4202-A63D-A64EC26F7A32}" srcOrd="4" destOrd="0" presId="urn:microsoft.com/office/officeart/2005/8/layout/hierarchy2"/>
    <dgm:cxn modelId="{C01368E5-916E-4ADA-8C75-C485A67D60C4}" type="presParOf" srcId="{ACD4998E-5E08-4202-A63D-A64EC26F7A32}" destId="{EC7E52A9-3722-4486-9F99-BAF1F9D28334}" srcOrd="0" destOrd="0" presId="urn:microsoft.com/office/officeart/2005/8/layout/hierarchy2"/>
    <dgm:cxn modelId="{13DCF193-9A84-43F9-8B49-EB0DF849916C}" type="presParOf" srcId="{FB8A75CF-C57F-47DD-86A3-43EE454E45A8}" destId="{805730A1-97B2-467D-AD90-98394BB24886}" srcOrd="5" destOrd="0" presId="urn:microsoft.com/office/officeart/2005/8/layout/hierarchy2"/>
    <dgm:cxn modelId="{57C6EAE4-62D4-4AF7-A1D4-7D7342A1D6F5}" type="presParOf" srcId="{805730A1-97B2-467D-AD90-98394BB24886}" destId="{2D27E628-5340-4B81-B985-70B9BFAE2AA0}" srcOrd="0" destOrd="0" presId="urn:microsoft.com/office/officeart/2005/8/layout/hierarchy2"/>
    <dgm:cxn modelId="{BD25E00D-3594-401B-ACB3-B40A51E1F1C8}" type="presParOf" srcId="{805730A1-97B2-467D-AD90-98394BB24886}" destId="{F2D7041F-1A16-42E7-9C16-D24F038BC3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7AEEF-EF5F-4856-97E9-D20531D59FA9}">
      <dsp:nvSpPr>
        <dsp:cNvPr id="0" name=""/>
        <dsp:cNvSpPr/>
      </dsp:nvSpPr>
      <dsp:spPr>
        <a:xfrm>
          <a:off x="0" y="0"/>
          <a:ext cx="5744684"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72BE-0B8B-4E8C-9AE9-3756B314320A}">
      <dsp:nvSpPr>
        <dsp:cNvPr id="0" name=""/>
        <dsp:cNvSpPr/>
      </dsp:nvSpPr>
      <dsp:spPr>
        <a:xfrm>
          <a:off x="0" y="0"/>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We will be building a search engine that ranks events/activities in your location based on events from Eventbrite and twitter.</a:t>
          </a:r>
          <a:endParaRPr lang="en-US" sz="1600" kern="1200" dirty="0"/>
        </a:p>
      </dsp:txBody>
      <dsp:txXfrm>
        <a:off x="0" y="0"/>
        <a:ext cx="5744684" cy="1181568"/>
      </dsp:txXfrm>
    </dsp:sp>
    <dsp:sp modelId="{110E05E6-07DA-43D0-B0C0-3C07AA86E732}">
      <dsp:nvSpPr>
        <dsp:cNvPr id="0" name=""/>
        <dsp:cNvSpPr/>
      </dsp:nvSpPr>
      <dsp:spPr>
        <a:xfrm>
          <a:off x="0" y="1181568"/>
          <a:ext cx="5744684"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081722D-735A-4F70-A928-F2632825845A}">
      <dsp:nvSpPr>
        <dsp:cNvPr id="0" name=""/>
        <dsp:cNvSpPr/>
      </dsp:nvSpPr>
      <dsp:spPr>
        <a:xfrm>
          <a:off x="0" y="1181568"/>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This is a text retrieval and ranking task after parsing information from different sources. </a:t>
          </a:r>
          <a:endParaRPr lang="en-US" sz="1600" kern="1200"/>
        </a:p>
      </dsp:txBody>
      <dsp:txXfrm>
        <a:off x="0" y="1181568"/>
        <a:ext cx="5744684" cy="1181568"/>
      </dsp:txXfrm>
    </dsp:sp>
    <dsp:sp modelId="{80177516-5955-4938-9A3D-CA9591029BF3}">
      <dsp:nvSpPr>
        <dsp:cNvPr id="0" name=""/>
        <dsp:cNvSpPr/>
      </dsp:nvSpPr>
      <dsp:spPr>
        <a:xfrm>
          <a:off x="0" y="2363137"/>
          <a:ext cx="5744684"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4C10368-51DB-463E-BD21-6FCC50D49E1C}">
      <dsp:nvSpPr>
        <dsp:cNvPr id="0" name=""/>
        <dsp:cNvSpPr/>
      </dsp:nvSpPr>
      <dsp:spPr>
        <a:xfrm>
          <a:off x="0" y="2363137"/>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We found this to be an important and interesting task and in today's world there are a lot of events occurring and it is hard to keep track or try to find the right events on social media!</a:t>
          </a:r>
          <a:endParaRPr lang="en-US" sz="1600" kern="1200" dirty="0"/>
        </a:p>
      </dsp:txBody>
      <dsp:txXfrm>
        <a:off x="0" y="2363137"/>
        <a:ext cx="5744684" cy="1181568"/>
      </dsp:txXfrm>
    </dsp:sp>
    <dsp:sp modelId="{CE5941B5-F141-4F1C-BADC-FCD754000236}">
      <dsp:nvSpPr>
        <dsp:cNvPr id="0" name=""/>
        <dsp:cNvSpPr/>
      </dsp:nvSpPr>
      <dsp:spPr>
        <a:xfrm>
          <a:off x="0" y="3544706"/>
          <a:ext cx="5744684"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FEFE9BC-46AF-487D-9D5D-58FBE5BF5B90}">
      <dsp:nvSpPr>
        <dsp:cNvPr id="0" name=""/>
        <dsp:cNvSpPr/>
      </dsp:nvSpPr>
      <dsp:spPr>
        <a:xfrm>
          <a:off x="0" y="3544706"/>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Searching on any one source alone typically does not allow users to find the events they are looking for. This search engine will combine and rank the data and make it easier for users to find all of the events they are interested in from a single source of truth.</a:t>
          </a:r>
          <a:endParaRPr lang="en-US" sz="1600" kern="1200" dirty="0"/>
        </a:p>
      </dsp:txBody>
      <dsp:txXfrm>
        <a:off x="0" y="3544706"/>
        <a:ext cx="5744684" cy="1181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15E3E-6AE6-4B1E-9FD6-8ECD849A4CB7}">
      <dsp:nvSpPr>
        <dsp:cNvPr id="0" name=""/>
        <dsp:cNvSpPr/>
      </dsp:nvSpPr>
      <dsp:spPr>
        <a:xfrm>
          <a:off x="388918" y="1426"/>
          <a:ext cx="2625476" cy="131273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The application will accept a query from the user and return a ranked list of the most relevant events in a given city. </a:t>
          </a:r>
          <a:endParaRPr lang="en-US" sz="1500" kern="1200" dirty="0"/>
        </a:p>
      </dsp:txBody>
      <dsp:txXfrm>
        <a:off x="427367" y="39875"/>
        <a:ext cx="2548578" cy="1235840"/>
      </dsp:txXfrm>
    </dsp:sp>
    <dsp:sp modelId="{BB953931-9D6C-4448-89A2-1F3AF8F6E066}">
      <dsp:nvSpPr>
        <dsp:cNvPr id="0" name=""/>
        <dsp:cNvSpPr/>
      </dsp:nvSpPr>
      <dsp:spPr>
        <a:xfrm>
          <a:off x="388918" y="1511076"/>
          <a:ext cx="2625476" cy="131273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a:t>The user can choose from a drop-down menu of cities where events are taking place. </a:t>
          </a:r>
          <a:endParaRPr lang="en-US" sz="1500" kern="1200"/>
        </a:p>
      </dsp:txBody>
      <dsp:txXfrm>
        <a:off x="427367" y="1549525"/>
        <a:ext cx="2548578" cy="1235840"/>
      </dsp:txXfrm>
    </dsp:sp>
    <dsp:sp modelId="{F1F9FE49-66D5-4CC9-A7D0-76CCB8891500}">
      <dsp:nvSpPr>
        <dsp:cNvPr id="0" name=""/>
        <dsp:cNvSpPr/>
      </dsp:nvSpPr>
      <dsp:spPr>
        <a:xfrm>
          <a:off x="388918" y="3020725"/>
          <a:ext cx="2625476" cy="131273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a:t>A user's workflow on our application would look as follows:</a:t>
          </a:r>
          <a:endParaRPr lang="en-US" sz="1500" kern="1200"/>
        </a:p>
      </dsp:txBody>
      <dsp:txXfrm>
        <a:off x="427367" y="3059174"/>
        <a:ext cx="2548578" cy="1235840"/>
      </dsp:txXfrm>
    </dsp:sp>
    <dsp:sp modelId="{1A1A28D8-4265-4F7C-B175-54745980626D}">
      <dsp:nvSpPr>
        <dsp:cNvPr id="0" name=""/>
        <dsp:cNvSpPr/>
      </dsp:nvSpPr>
      <dsp:spPr>
        <a:xfrm rot="18289469">
          <a:off x="2619987" y="2902055"/>
          <a:ext cx="1839005" cy="40429"/>
        </a:xfrm>
        <a:custGeom>
          <a:avLst/>
          <a:gdLst/>
          <a:ahLst/>
          <a:cxnLst/>
          <a:rect l="0" t="0" r="0" b="0"/>
          <a:pathLst>
            <a:path>
              <a:moveTo>
                <a:pt x="0" y="20214"/>
              </a:moveTo>
              <a:lnTo>
                <a:pt x="1839005" y="20214"/>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493515" y="2876294"/>
        <a:ext cx="91950" cy="91950"/>
      </dsp:txXfrm>
    </dsp:sp>
    <dsp:sp modelId="{E0BF9B0C-DE19-47A7-9A6F-0B4E1063DA36}">
      <dsp:nvSpPr>
        <dsp:cNvPr id="0" name=""/>
        <dsp:cNvSpPr/>
      </dsp:nvSpPr>
      <dsp:spPr>
        <a:xfrm>
          <a:off x="4064585" y="1511076"/>
          <a:ext cx="2625476" cy="13127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a:t>Open the event ranking engine application.</a:t>
          </a:r>
          <a:endParaRPr lang="en-US" sz="1500" kern="1200"/>
        </a:p>
      </dsp:txBody>
      <dsp:txXfrm>
        <a:off x="4103034" y="1549525"/>
        <a:ext cx="2548578" cy="1235840"/>
      </dsp:txXfrm>
    </dsp:sp>
    <dsp:sp modelId="{3902A4FB-75B5-4DEE-9768-267BF6DC5007}">
      <dsp:nvSpPr>
        <dsp:cNvPr id="0" name=""/>
        <dsp:cNvSpPr/>
      </dsp:nvSpPr>
      <dsp:spPr>
        <a:xfrm>
          <a:off x="3014395" y="3656879"/>
          <a:ext cx="1050190" cy="40429"/>
        </a:xfrm>
        <a:custGeom>
          <a:avLst/>
          <a:gdLst/>
          <a:ahLst/>
          <a:cxnLst/>
          <a:rect l="0" t="0" r="0" b="0"/>
          <a:pathLst>
            <a:path>
              <a:moveTo>
                <a:pt x="0" y="20214"/>
              </a:moveTo>
              <a:lnTo>
                <a:pt x="1050190" y="20214"/>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3235" y="3650839"/>
        <a:ext cx="52509" cy="52509"/>
      </dsp:txXfrm>
    </dsp:sp>
    <dsp:sp modelId="{C06BA64D-00E4-4E51-AA21-B59989CDF9F3}">
      <dsp:nvSpPr>
        <dsp:cNvPr id="0" name=""/>
        <dsp:cNvSpPr/>
      </dsp:nvSpPr>
      <dsp:spPr>
        <a:xfrm>
          <a:off x="4064585" y="3020725"/>
          <a:ext cx="2625476" cy="13127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Type in a query for the events that the user desires to search for. Press "Enter". The ranked list of results is shown.</a:t>
          </a:r>
          <a:endParaRPr lang="en-US" sz="1500" kern="1200" dirty="0"/>
        </a:p>
      </dsp:txBody>
      <dsp:txXfrm>
        <a:off x="4103034" y="3059174"/>
        <a:ext cx="2548578" cy="1235840"/>
      </dsp:txXfrm>
    </dsp:sp>
    <dsp:sp modelId="{ACD4998E-5E08-4202-A63D-A64EC26F7A32}">
      <dsp:nvSpPr>
        <dsp:cNvPr id="0" name=""/>
        <dsp:cNvSpPr/>
      </dsp:nvSpPr>
      <dsp:spPr>
        <a:xfrm rot="3310531">
          <a:off x="2619987" y="4411704"/>
          <a:ext cx="1839005" cy="40429"/>
        </a:xfrm>
        <a:custGeom>
          <a:avLst/>
          <a:gdLst/>
          <a:ahLst/>
          <a:cxnLst/>
          <a:rect l="0" t="0" r="0" b="0"/>
          <a:pathLst>
            <a:path>
              <a:moveTo>
                <a:pt x="0" y="20214"/>
              </a:moveTo>
              <a:lnTo>
                <a:pt x="1839005" y="20214"/>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493515" y="4385944"/>
        <a:ext cx="91950" cy="91950"/>
      </dsp:txXfrm>
    </dsp:sp>
    <dsp:sp modelId="{2D27E628-5340-4B81-B985-70B9BFAE2AA0}">
      <dsp:nvSpPr>
        <dsp:cNvPr id="0" name=""/>
        <dsp:cNvSpPr/>
      </dsp:nvSpPr>
      <dsp:spPr>
        <a:xfrm>
          <a:off x="4064585" y="4530374"/>
          <a:ext cx="2625476" cy="13127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The user may optionally filter the results for the desired city/location. The ranked list is then updated to include only events in the user's desired city.</a:t>
          </a:r>
          <a:endParaRPr lang="en-US" sz="1500" kern="1200" dirty="0"/>
        </a:p>
      </dsp:txBody>
      <dsp:txXfrm>
        <a:off x="4103034" y="4568823"/>
        <a:ext cx="2548578" cy="12358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3A88-C690-64E0-C582-DBE3E76FC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70CC11-EDCC-E362-ECD4-591C5EB95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1E4F7E-63AE-F2DD-1370-0B19F43207FA}"/>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5" name="Footer Placeholder 4">
            <a:extLst>
              <a:ext uri="{FF2B5EF4-FFF2-40B4-BE49-F238E27FC236}">
                <a16:creationId xmlns:a16="http://schemas.microsoft.com/office/drawing/2014/main" id="{11D506D5-3A47-5DC8-4B86-5D3FD03A5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1E7F5-55D9-9945-6D4E-F9E5D747D0D2}"/>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133265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F84B-EB17-C82E-E43A-E9F828FD2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19BF10-F7BD-5401-B73F-C194EC5A0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13F67-5FE4-A8D5-48CF-B242CA3B774F}"/>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5" name="Footer Placeholder 4">
            <a:extLst>
              <a:ext uri="{FF2B5EF4-FFF2-40B4-BE49-F238E27FC236}">
                <a16:creationId xmlns:a16="http://schemas.microsoft.com/office/drawing/2014/main" id="{E2E1B0B8-6882-8365-6321-D0EF8686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07255-4116-599E-EF1F-2AE9A890285A}"/>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3103589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B98FA-2AB0-A1BD-A24E-A7959D63D5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764237-772A-C670-68D9-A18C451D13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10C9A-2E4C-CB26-B6CB-EB39798FF925}"/>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5" name="Footer Placeholder 4">
            <a:extLst>
              <a:ext uri="{FF2B5EF4-FFF2-40B4-BE49-F238E27FC236}">
                <a16:creationId xmlns:a16="http://schemas.microsoft.com/office/drawing/2014/main" id="{588986B9-4DE5-439F-CF0F-CE71A65C8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16A36-0DAF-19B6-D8C4-F20BBADBA9BF}"/>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15645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2E2A-0FFF-BFC7-CCF6-AF95236CE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DEBE8-0703-8FE3-167E-A7D21E2F23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1EFD9-CFDB-2CA9-D108-D3F9513A561E}"/>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5" name="Footer Placeholder 4">
            <a:extLst>
              <a:ext uri="{FF2B5EF4-FFF2-40B4-BE49-F238E27FC236}">
                <a16:creationId xmlns:a16="http://schemas.microsoft.com/office/drawing/2014/main" id="{DB3FF9E9-772E-1E34-E3A4-63104B331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B8232-B6BD-3AF2-4E20-49E37065C11B}"/>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353954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B519-087E-4CBD-B594-0E7DC7992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41B8C-EBF4-2DFD-41A5-FED6AFC81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4EC97-45A0-542B-B1A9-F5F6F77DF23C}"/>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5" name="Footer Placeholder 4">
            <a:extLst>
              <a:ext uri="{FF2B5EF4-FFF2-40B4-BE49-F238E27FC236}">
                <a16:creationId xmlns:a16="http://schemas.microsoft.com/office/drawing/2014/main" id="{41E8DB14-3D10-AA93-E0E6-E02802EC0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8C4CB-33B2-9519-6C59-10270B32DF8D}"/>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96312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2567-D11B-1FA1-E238-9D7A20AD1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52729-E453-EAD6-7712-2FD409488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644735-C158-8E4E-56B9-8BF357CEA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FCDFB-4173-E320-5D02-FC42B91D22BF}"/>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6" name="Footer Placeholder 5">
            <a:extLst>
              <a:ext uri="{FF2B5EF4-FFF2-40B4-BE49-F238E27FC236}">
                <a16:creationId xmlns:a16="http://schemas.microsoft.com/office/drawing/2014/main" id="{882CCC93-8396-3DEC-0EF5-8E3C8D273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9E247-56BC-E3CF-21E2-6E073058F93F}"/>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199763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BC95-5446-2F13-8A1A-91C5D6B98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1F0B4F-44AB-46F1-9F0D-C696023ED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561CA-AE7C-755A-6FA8-FAB91387D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BCA6AC-2738-16C8-EE16-A3066F799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77D1E-93DB-E8AA-1216-90984C83A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131280-2948-F8A1-FB30-2183F61F4AFD}"/>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8" name="Footer Placeholder 7">
            <a:extLst>
              <a:ext uri="{FF2B5EF4-FFF2-40B4-BE49-F238E27FC236}">
                <a16:creationId xmlns:a16="http://schemas.microsoft.com/office/drawing/2014/main" id="{FE8C9C27-9D9E-151E-D3DF-1FB1B77EA6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249228-5A0B-FD71-0679-951568E4A361}"/>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137018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DFEF-DB3F-84BF-C048-0A89B96D33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0C79B9-60A3-112B-5272-2A6DB5174601}"/>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4" name="Footer Placeholder 3">
            <a:extLst>
              <a:ext uri="{FF2B5EF4-FFF2-40B4-BE49-F238E27FC236}">
                <a16:creationId xmlns:a16="http://schemas.microsoft.com/office/drawing/2014/main" id="{E3F543BF-4E8C-941A-EC8D-9CCAB99748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CE950-09DC-4F49-67A4-9817D3F7781C}"/>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271954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4BEFF-C24C-AA9B-9A98-E3742E4AB3BF}"/>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3" name="Footer Placeholder 2">
            <a:extLst>
              <a:ext uri="{FF2B5EF4-FFF2-40B4-BE49-F238E27FC236}">
                <a16:creationId xmlns:a16="http://schemas.microsoft.com/office/drawing/2014/main" id="{1EB70CD6-46CE-47F3-C97A-140CC8B9A2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7D8806-D3B6-85B4-7668-07338C2C8862}"/>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81985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E0D1-6B02-7538-9DEF-AA0A5B42A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B75AE-6E16-E752-50BF-1A8C9AD55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990D32-DEDD-8AB7-3D76-BEAF65CC8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40578-9E7E-53BE-2941-3FDA2CE1CE2C}"/>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6" name="Footer Placeholder 5">
            <a:extLst>
              <a:ext uri="{FF2B5EF4-FFF2-40B4-BE49-F238E27FC236}">
                <a16:creationId xmlns:a16="http://schemas.microsoft.com/office/drawing/2014/main" id="{E79EA662-C89D-EDAE-795F-FF3C366FE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68946-AF50-435B-71D7-E5C882026DA9}"/>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8916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9134-9DE9-9D88-7D35-7F510E707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542746-93BE-7DE4-06A0-9A1F8B917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37824C-8DDA-0B98-1B6F-D184993D7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B1F61-DFEF-88AD-8BA5-62FBF0260338}"/>
              </a:ext>
            </a:extLst>
          </p:cNvPr>
          <p:cNvSpPr>
            <a:spLocks noGrp="1"/>
          </p:cNvSpPr>
          <p:nvPr>
            <p:ph type="dt" sz="half" idx="10"/>
          </p:nvPr>
        </p:nvSpPr>
        <p:spPr/>
        <p:txBody>
          <a:bodyPr/>
          <a:lstStyle/>
          <a:p>
            <a:fld id="{02173B6A-0F52-43D4-AE81-C88F5305F5E0}" type="datetimeFigureOut">
              <a:rPr lang="en-US" smtClean="0"/>
              <a:t>12/7/2022</a:t>
            </a:fld>
            <a:endParaRPr lang="en-US"/>
          </a:p>
        </p:txBody>
      </p:sp>
      <p:sp>
        <p:nvSpPr>
          <p:cNvPr id="6" name="Footer Placeholder 5">
            <a:extLst>
              <a:ext uri="{FF2B5EF4-FFF2-40B4-BE49-F238E27FC236}">
                <a16:creationId xmlns:a16="http://schemas.microsoft.com/office/drawing/2014/main" id="{78E1878E-DB13-970E-354A-62EFAAFB6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874E1-9013-06BD-5B56-47001A31F928}"/>
              </a:ext>
            </a:extLst>
          </p:cNvPr>
          <p:cNvSpPr>
            <a:spLocks noGrp="1"/>
          </p:cNvSpPr>
          <p:nvPr>
            <p:ph type="sldNum" sz="quarter" idx="12"/>
          </p:nvPr>
        </p:nvSpPr>
        <p:spPr/>
        <p:txBody>
          <a:bodyPr/>
          <a:lstStyle/>
          <a:p>
            <a:fld id="{100F8EDE-B32A-48AF-B5D8-9A0B44E60327}" type="slidenum">
              <a:rPr lang="en-US" smtClean="0"/>
              <a:t>‹#›</a:t>
            </a:fld>
            <a:endParaRPr lang="en-US"/>
          </a:p>
        </p:txBody>
      </p:sp>
    </p:spTree>
    <p:extLst>
      <p:ext uri="{BB962C8B-B14F-4D97-AF65-F5344CB8AC3E}">
        <p14:creationId xmlns:p14="http://schemas.microsoft.com/office/powerpoint/2010/main" val="299481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7046-144D-589C-E203-DAB515181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06AD5-2927-F51C-4EB1-335236B696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E9AFE-F475-400C-E796-D561C25A4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73B6A-0F52-43D4-AE81-C88F5305F5E0}" type="datetimeFigureOut">
              <a:rPr lang="en-US" smtClean="0"/>
              <a:t>12/7/2022</a:t>
            </a:fld>
            <a:endParaRPr lang="en-US"/>
          </a:p>
        </p:txBody>
      </p:sp>
      <p:sp>
        <p:nvSpPr>
          <p:cNvPr id="5" name="Footer Placeholder 4">
            <a:extLst>
              <a:ext uri="{FF2B5EF4-FFF2-40B4-BE49-F238E27FC236}">
                <a16:creationId xmlns:a16="http://schemas.microsoft.com/office/drawing/2014/main" id="{D751707D-82AC-6329-FAF9-0442BD2BB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085B5-EB11-EFA0-358C-4AFB7ED6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F8EDE-B32A-48AF-B5D8-9A0B44E60327}" type="slidenum">
              <a:rPr lang="en-US" smtClean="0"/>
              <a:t>‹#›</a:t>
            </a:fld>
            <a:endParaRPr lang="en-US"/>
          </a:p>
        </p:txBody>
      </p:sp>
    </p:spTree>
    <p:extLst>
      <p:ext uri="{BB962C8B-B14F-4D97-AF65-F5344CB8AC3E}">
        <p14:creationId xmlns:p14="http://schemas.microsoft.com/office/powerpoint/2010/main" val="2467978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68954D-D8DA-4E26-28AF-6181234E7EAA}"/>
              </a:ext>
            </a:extLst>
          </p:cNvPr>
          <p:cNvPicPr>
            <a:picLocks noChangeAspect="1"/>
          </p:cNvPicPr>
          <p:nvPr/>
        </p:nvPicPr>
        <p:blipFill rotWithShape="1">
          <a:blip r:embed="rId2">
            <a:alphaModFix amt="50000"/>
          </a:blip>
          <a:srcRect t="8258" r="-1" b="7450"/>
          <a:stretch/>
        </p:blipFill>
        <p:spPr>
          <a:xfrm>
            <a:off x="20" y="10"/>
            <a:ext cx="12188930" cy="6857990"/>
          </a:xfrm>
          <a:prstGeom prst="rect">
            <a:avLst/>
          </a:prstGeom>
        </p:spPr>
      </p:pic>
      <p:sp>
        <p:nvSpPr>
          <p:cNvPr id="2" name="Title 1">
            <a:extLst>
              <a:ext uri="{FF2B5EF4-FFF2-40B4-BE49-F238E27FC236}">
                <a16:creationId xmlns:a16="http://schemas.microsoft.com/office/drawing/2014/main" id="{7ECE47A7-B7F2-C006-8FBD-D724D52A9AB6}"/>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Event Search Engine</a:t>
            </a:r>
            <a:br>
              <a:rPr lang="en-US" sz="6600">
                <a:solidFill>
                  <a:srgbClr val="FFFFFF"/>
                </a:solidFill>
              </a:rPr>
            </a:br>
            <a:r>
              <a:rPr lang="en-US" sz="6600">
                <a:solidFill>
                  <a:srgbClr val="FFFFFF"/>
                </a:solidFill>
              </a:rPr>
              <a:t>CS 410 Final Project</a:t>
            </a:r>
          </a:p>
        </p:txBody>
      </p:sp>
      <p:sp>
        <p:nvSpPr>
          <p:cNvPr id="3" name="Subtitle 2">
            <a:extLst>
              <a:ext uri="{FF2B5EF4-FFF2-40B4-BE49-F238E27FC236}">
                <a16:creationId xmlns:a16="http://schemas.microsoft.com/office/drawing/2014/main" id="{CB61E2AE-1C96-8ADB-8DA8-444817876687}"/>
              </a:ext>
            </a:extLst>
          </p:cNvPr>
          <p:cNvSpPr>
            <a:spLocks noGrp="1"/>
          </p:cNvSpPr>
          <p:nvPr>
            <p:ph type="subTitle" idx="1"/>
          </p:nvPr>
        </p:nvSpPr>
        <p:spPr>
          <a:xfrm>
            <a:off x="1527048" y="4599432"/>
            <a:ext cx="9144000" cy="1536192"/>
          </a:xfrm>
        </p:spPr>
        <p:txBody>
          <a:bodyPr>
            <a:normAutofit/>
          </a:bodyPr>
          <a:lstStyle/>
          <a:p>
            <a:r>
              <a:rPr lang="en-US">
                <a:solidFill>
                  <a:srgbClr val="FFFFFF"/>
                </a:solidFill>
              </a:rPr>
              <a:t>Team Name: Model Behavior</a:t>
            </a:r>
          </a:p>
          <a:p>
            <a:r>
              <a:rPr lang="en-US">
                <a:solidFill>
                  <a:srgbClr val="FFFFFF"/>
                </a:solidFill>
              </a:rPr>
              <a:t>Team Members: </a:t>
            </a:r>
            <a:r>
              <a:rPr lang="pt-BR" b="0" i="0">
                <a:solidFill>
                  <a:srgbClr val="FFFFFF"/>
                </a:solidFill>
                <a:effectLst/>
                <a:latin typeface="-apple-system"/>
              </a:rPr>
              <a:t>Gautam Putcha, Ashna Anil, Kunal Samant, Parth Patel</a:t>
            </a:r>
            <a:endParaRPr lang="en-US">
              <a:solidFill>
                <a:srgbClr val="FFFFFF"/>
              </a:solidFill>
            </a:endParaRPr>
          </a:p>
        </p:txBody>
      </p:sp>
      <p:sp>
        <p:nvSpPr>
          <p:cNvPr id="2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3367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1046E3B-AA95-74FE-F333-B1414F2FCF40}"/>
              </a:ext>
            </a:extLst>
          </p:cNvPr>
          <p:cNvPicPr>
            <a:picLocks noChangeAspect="1"/>
          </p:cNvPicPr>
          <p:nvPr/>
        </p:nvPicPr>
        <p:blipFill rotWithShape="1">
          <a:blip r:embed="rId2">
            <a:alphaModFix amt="35000"/>
          </a:blip>
          <a:srcRect t="10786" b="4945"/>
          <a:stretch/>
        </p:blipFill>
        <p:spPr>
          <a:xfrm>
            <a:off x="27092" y="15242"/>
            <a:ext cx="12164887" cy="6842758"/>
          </a:xfrm>
          <a:prstGeom prst="rect">
            <a:avLst/>
          </a:prstGeom>
        </p:spPr>
      </p:pic>
      <p:sp>
        <p:nvSpPr>
          <p:cNvPr id="2" name="Title 1">
            <a:extLst>
              <a:ext uri="{FF2B5EF4-FFF2-40B4-BE49-F238E27FC236}">
                <a16:creationId xmlns:a16="http://schemas.microsoft.com/office/drawing/2014/main" id="{24D09406-E829-1036-230A-8437371A13BB}"/>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Problem Statement and Use Case</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1D90150-2D33-EDE9-C750-C13D7C37939E}"/>
              </a:ext>
            </a:extLst>
          </p:cNvPr>
          <p:cNvGraphicFramePr>
            <a:graphicFrameLocks noGrp="1"/>
          </p:cNvGraphicFramePr>
          <p:nvPr>
            <p:ph idx="1"/>
            <p:extLst>
              <p:ext uri="{D42A27DB-BD31-4B8C-83A1-F6EECF244321}">
                <p14:modId xmlns:p14="http://schemas.microsoft.com/office/powerpoint/2010/main" val="3967869220"/>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69632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21061C4-BFCE-B76D-6C64-2FEEDEF57D2D}"/>
              </a:ext>
            </a:extLst>
          </p:cNvPr>
          <p:cNvPicPr>
            <a:picLocks noChangeAspect="1"/>
          </p:cNvPicPr>
          <p:nvPr/>
        </p:nvPicPr>
        <p:blipFill rotWithShape="1">
          <a:blip r:embed="rId2">
            <a:alphaModFix amt="35000"/>
          </a:blip>
          <a:srcRect t="10786" b="4945"/>
          <a:stretch/>
        </p:blipFill>
        <p:spPr>
          <a:xfrm>
            <a:off x="0" y="15241"/>
            <a:ext cx="12191979" cy="6857997"/>
          </a:xfrm>
          <a:prstGeom prst="rect">
            <a:avLst/>
          </a:prstGeom>
        </p:spPr>
      </p:pic>
      <p:sp>
        <p:nvSpPr>
          <p:cNvPr id="2" name="Title 1">
            <a:extLst>
              <a:ext uri="{FF2B5EF4-FFF2-40B4-BE49-F238E27FC236}">
                <a16:creationId xmlns:a16="http://schemas.microsoft.com/office/drawing/2014/main" id="{F9619D3A-911B-DA22-4B4A-E169BC0DDBD5}"/>
              </a:ext>
            </a:extLst>
          </p:cNvPr>
          <p:cNvSpPr>
            <a:spLocks noGrp="1"/>
          </p:cNvSpPr>
          <p:nvPr>
            <p:ph type="title"/>
          </p:nvPr>
        </p:nvSpPr>
        <p:spPr>
          <a:xfrm>
            <a:off x="838201" y="1065862"/>
            <a:ext cx="2758439" cy="4726276"/>
          </a:xfrm>
        </p:spPr>
        <p:txBody>
          <a:bodyPr>
            <a:normAutofit/>
          </a:bodyPr>
          <a:lstStyle/>
          <a:p>
            <a:pPr algn="r"/>
            <a:r>
              <a:rPr lang="en-US" sz="4000" dirty="0">
                <a:solidFill>
                  <a:srgbClr val="FFFFFF"/>
                </a:solidFill>
              </a:rPr>
              <a:t>Functional Overview</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1321D21-D3EC-E4E9-04E3-F4403D4B3297}"/>
              </a:ext>
            </a:extLst>
          </p:cNvPr>
          <p:cNvGraphicFramePr>
            <a:graphicFrameLocks noGrp="1"/>
          </p:cNvGraphicFramePr>
          <p:nvPr>
            <p:ph idx="1"/>
            <p:extLst>
              <p:ext uri="{D42A27DB-BD31-4B8C-83A1-F6EECF244321}">
                <p14:modId xmlns:p14="http://schemas.microsoft.com/office/powerpoint/2010/main" val="4248992272"/>
              </p:ext>
            </p:extLst>
          </p:nvPr>
        </p:nvGraphicFramePr>
        <p:xfrm>
          <a:off x="4907279" y="502920"/>
          <a:ext cx="7078981" cy="5844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77468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a:extLst>
              <a:ext uri="{FF2B5EF4-FFF2-40B4-BE49-F238E27FC236}">
                <a16:creationId xmlns:a16="http://schemas.microsoft.com/office/drawing/2014/main" id="{430A261D-E3CB-B6A9-B0AC-7E19C694AF46}"/>
              </a:ext>
            </a:extLst>
          </p:cNvPr>
          <p:cNvPicPr>
            <a:picLocks noChangeAspect="1"/>
          </p:cNvPicPr>
          <p:nvPr/>
        </p:nvPicPr>
        <p:blipFill rotWithShape="1">
          <a:blip r:embed="rId2">
            <a:alphaModFix amt="50000"/>
          </a:blip>
          <a:srcRect t="8268" b="7462"/>
          <a:stretch/>
        </p:blipFill>
        <p:spPr>
          <a:xfrm>
            <a:off x="20" y="1"/>
            <a:ext cx="12191980" cy="6857999"/>
          </a:xfrm>
          <a:prstGeom prst="rect">
            <a:avLst/>
          </a:prstGeom>
        </p:spPr>
      </p:pic>
      <p:pic>
        <p:nvPicPr>
          <p:cNvPr id="13" name="Picture 12">
            <a:extLst>
              <a:ext uri="{FF2B5EF4-FFF2-40B4-BE49-F238E27FC236}">
                <a16:creationId xmlns:a16="http://schemas.microsoft.com/office/drawing/2014/main" id="{1B7469DC-3A93-B1FA-5F3E-FA15D2928D24}"/>
              </a:ext>
            </a:extLst>
          </p:cNvPr>
          <p:cNvPicPr>
            <a:picLocks noChangeAspect="1"/>
          </p:cNvPicPr>
          <p:nvPr/>
        </p:nvPicPr>
        <p:blipFill rotWithShape="1">
          <a:blip r:embed="rId3"/>
          <a:srcRect b="25166"/>
          <a:stretch/>
        </p:blipFill>
        <p:spPr>
          <a:xfrm>
            <a:off x="1278820" y="2295507"/>
            <a:ext cx="9269734" cy="4180729"/>
          </a:xfrm>
          <a:prstGeom prst="rect">
            <a:avLst/>
          </a:prstGeom>
        </p:spPr>
      </p:pic>
      <p:grpSp>
        <p:nvGrpSpPr>
          <p:cNvPr id="14" name="Group 13">
            <a:extLst>
              <a:ext uri="{FF2B5EF4-FFF2-40B4-BE49-F238E27FC236}">
                <a16:creationId xmlns:a16="http://schemas.microsoft.com/office/drawing/2014/main" id="{63DE49B3-393B-4EFF-EAC5-4712692B983D}"/>
              </a:ext>
            </a:extLst>
          </p:cNvPr>
          <p:cNvGrpSpPr/>
          <p:nvPr/>
        </p:nvGrpSpPr>
        <p:grpSpPr>
          <a:xfrm>
            <a:off x="4839055" y="215589"/>
            <a:ext cx="2625476" cy="1305991"/>
            <a:chOff x="4064585" y="3020725"/>
            <a:chExt cx="2625476" cy="1312738"/>
          </a:xfrm>
          <a:solidFill>
            <a:schemeClr val="accent5">
              <a:lumMod val="50000"/>
            </a:schemeClr>
          </a:solidFill>
        </p:grpSpPr>
        <p:sp>
          <p:nvSpPr>
            <p:cNvPr id="15" name="Rectangle: Rounded Corners 14">
              <a:extLst>
                <a:ext uri="{FF2B5EF4-FFF2-40B4-BE49-F238E27FC236}">
                  <a16:creationId xmlns:a16="http://schemas.microsoft.com/office/drawing/2014/main" id="{E347CE01-7B88-8462-0012-BD3C62C726D7}"/>
                </a:ext>
              </a:extLst>
            </p:cNvPr>
            <p:cNvSpPr/>
            <p:nvPr/>
          </p:nvSpPr>
          <p:spPr>
            <a:xfrm>
              <a:off x="4064585" y="3020725"/>
              <a:ext cx="2625476" cy="1312738"/>
            </a:xfrm>
            <a:prstGeom prst="roundRect">
              <a:avLst>
                <a:gd name="adj" fmla="val 10000"/>
              </a:avLst>
            </a:prstGeom>
            <a:grpFill/>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D9782580-DBC4-2F24-FA83-48D2BFC45F6A}"/>
                </a:ext>
              </a:extLst>
            </p:cNvPr>
            <p:cNvSpPr txBox="1"/>
            <p:nvPr/>
          </p:nvSpPr>
          <p:spPr>
            <a:xfrm>
              <a:off x="4103034" y="3059174"/>
              <a:ext cx="2548578" cy="123584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a:t>Type in a query for the events that the user desires to search for. </a:t>
              </a:r>
              <a:r>
                <a:rPr lang="en-US" sz="1500" b="0" i="0" kern="1200" dirty="0"/>
                <a:t>Press "Enter". The ranked list of results is shown.</a:t>
              </a:r>
              <a:endParaRPr lang="en-US" sz="1500" kern="1200" dirty="0"/>
            </a:p>
          </p:txBody>
        </p:sp>
      </p:grpSp>
      <p:grpSp>
        <p:nvGrpSpPr>
          <p:cNvPr id="17" name="Group 16">
            <a:extLst>
              <a:ext uri="{FF2B5EF4-FFF2-40B4-BE49-F238E27FC236}">
                <a16:creationId xmlns:a16="http://schemas.microsoft.com/office/drawing/2014/main" id="{4CFF4BB5-D85D-DBDF-C45D-05D0C0549B1C}"/>
              </a:ext>
            </a:extLst>
          </p:cNvPr>
          <p:cNvGrpSpPr/>
          <p:nvPr/>
        </p:nvGrpSpPr>
        <p:grpSpPr>
          <a:xfrm>
            <a:off x="9048416" y="296860"/>
            <a:ext cx="2625476" cy="1305991"/>
            <a:chOff x="4064585" y="4530374"/>
            <a:chExt cx="2625476" cy="1312738"/>
          </a:xfrm>
          <a:solidFill>
            <a:schemeClr val="accent5">
              <a:lumMod val="50000"/>
            </a:schemeClr>
          </a:solidFill>
        </p:grpSpPr>
        <p:sp>
          <p:nvSpPr>
            <p:cNvPr id="18" name="Rectangle: Rounded Corners 17">
              <a:extLst>
                <a:ext uri="{FF2B5EF4-FFF2-40B4-BE49-F238E27FC236}">
                  <a16:creationId xmlns:a16="http://schemas.microsoft.com/office/drawing/2014/main" id="{94CCC8D4-2D46-569B-E7C1-C9E04E9D4DE6}"/>
                </a:ext>
              </a:extLst>
            </p:cNvPr>
            <p:cNvSpPr/>
            <p:nvPr/>
          </p:nvSpPr>
          <p:spPr>
            <a:xfrm>
              <a:off x="4064585" y="4530374"/>
              <a:ext cx="2625476" cy="1312738"/>
            </a:xfrm>
            <a:prstGeom prst="roundRect">
              <a:avLst>
                <a:gd name="adj" fmla="val 10000"/>
              </a:avLst>
            </a:prstGeom>
            <a:grpFill/>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33AC90AC-75FE-9947-00BF-59244227886A}"/>
                </a:ext>
              </a:extLst>
            </p:cNvPr>
            <p:cNvSpPr txBox="1"/>
            <p:nvPr/>
          </p:nvSpPr>
          <p:spPr>
            <a:xfrm>
              <a:off x="4103034" y="4568823"/>
              <a:ext cx="2548578" cy="123584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a:t>The user may optionally filter the results for the desired city/location. </a:t>
              </a:r>
              <a:r>
                <a:rPr lang="en-US" sz="1500" b="0" i="0" kern="1200" dirty="0"/>
                <a:t>The ranked list is then updated to include only events in the user's desired city.</a:t>
              </a:r>
              <a:endParaRPr lang="en-US" sz="1500" kern="1200" dirty="0"/>
            </a:p>
          </p:txBody>
        </p:sp>
      </p:grpSp>
      <p:grpSp>
        <p:nvGrpSpPr>
          <p:cNvPr id="20" name="Group 19">
            <a:extLst>
              <a:ext uri="{FF2B5EF4-FFF2-40B4-BE49-F238E27FC236}">
                <a16:creationId xmlns:a16="http://schemas.microsoft.com/office/drawing/2014/main" id="{DE654D60-6B4C-723F-CB47-AD67E2D408EA}"/>
              </a:ext>
            </a:extLst>
          </p:cNvPr>
          <p:cNvGrpSpPr/>
          <p:nvPr/>
        </p:nvGrpSpPr>
        <p:grpSpPr>
          <a:xfrm>
            <a:off x="469012" y="258411"/>
            <a:ext cx="2625476" cy="1305991"/>
            <a:chOff x="4064585" y="1511076"/>
            <a:chExt cx="2625476" cy="1312738"/>
          </a:xfrm>
          <a:solidFill>
            <a:schemeClr val="accent5">
              <a:lumMod val="50000"/>
            </a:schemeClr>
          </a:solidFill>
        </p:grpSpPr>
        <p:sp>
          <p:nvSpPr>
            <p:cNvPr id="21" name="Rectangle: Rounded Corners 20">
              <a:extLst>
                <a:ext uri="{FF2B5EF4-FFF2-40B4-BE49-F238E27FC236}">
                  <a16:creationId xmlns:a16="http://schemas.microsoft.com/office/drawing/2014/main" id="{4660C7E0-E4A4-FDA3-4489-713F549D875B}"/>
                </a:ext>
              </a:extLst>
            </p:cNvPr>
            <p:cNvSpPr/>
            <p:nvPr/>
          </p:nvSpPr>
          <p:spPr>
            <a:xfrm>
              <a:off x="4064585" y="1511076"/>
              <a:ext cx="2625476" cy="1312738"/>
            </a:xfrm>
            <a:prstGeom prst="roundRect">
              <a:avLst>
                <a:gd name="adj" fmla="val 10000"/>
              </a:avLst>
            </a:prstGeom>
            <a:grpFill/>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B9EB9EBA-1138-E4D7-B021-8BD57B784EC9}"/>
                </a:ext>
              </a:extLst>
            </p:cNvPr>
            <p:cNvSpPr txBox="1"/>
            <p:nvPr/>
          </p:nvSpPr>
          <p:spPr>
            <a:xfrm>
              <a:off x="4103034" y="1549525"/>
              <a:ext cx="2548578" cy="123584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a:t>Open the event ranking engine application.</a:t>
              </a:r>
              <a:endParaRPr lang="en-US" sz="1500" kern="1200"/>
            </a:p>
          </p:txBody>
        </p:sp>
      </p:grpSp>
      <p:cxnSp>
        <p:nvCxnSpPr>
          <p:cNvPr id="24" name="Straight Arrow Connector 23">
            <a:extLst>
              <a:ext uri="{FF2B5EF4-FFF2-40B4-BE49-F238E27FC236}">
                <a16:creationId xmlns:a16="http://schemas.microsoft.com/office/drawing/2014/main" id="{0C025D4F-C396-A1A9-1A33-3066FFC8BCA2}"/>
              </a:ext>
            </a:extLst>
          </p:cNvPr>
          <p:cNvCxnSpPr>
            <a:cxnSpLocks/>
          </p:cNvCxnSpPr>
          <p:nvPr/>
        </p:nvCxnSpPr>
        <p:spPr>
          <a:xfrm flipH="1">
            <a:off x="3242644" y="1521581"/>
            <a:ext cx="2912679" cy="216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BA43E24-63BE-2983-EC35-73C3A4DEC831}"/>
              </a:ext>
            </a:extLst>
          </p:cNvPr>
          <p:cNvCxnSpPr>
            <a:cxnSpLocks/>
            <a:stCxn id="19" idx="2"/>
          </p:cNvCxnSpPr>
          <p:nvPr/>
        </p:nvCxnSpPr>
        <p:spPr>
          <a:xfrm flipH="1">
            <a:off x="7020628" y="1564599"/>
            <a:ext cx="3340526" cy="2117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AEFD11-B968-1056-8B2A-772803A07AC3}"/>
              </a:ext>
            </a:extLst>
          </p:cNvPr>
          <p:cNvCxnSpPr>
            <a:cxnSpLocks/>
          </p:cNvCxnSpPr>
          <p:nvPr/>
        </p:nvCxnSpPr>
        <p:spPr>
          <a:xfrm>
            <a:off x="1540365" y="1560030"/>
            <a:ext cx="427990" cy="697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4127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2A1EF8-D4E3-86D8-4329-773145458CDD}"/>
              </a:ext>
            </a:extLst>
          </p:cNvPr>
          <p:cNvPicPr>
            <a:picLocks noChangeAspect="1"/>
          </p:cNvPicPr>
          <p:nvPr/>
        </p:nvPicPr>
        <p:blipFill rotWithShape="1">
          <a:blip r:embed="rId2">
            <a:alphaModFix amt="35000"/>
          </a:blip>
          <a:srcRect t="8268" b="7462"/>
          <a:stretch/>
        </p:blipFill>
        <p:spPr>
          <a:xfrm>
            <a:off x="20" y="1"/>
            <a:ext cx="12191980" cy="6857999"/>
          </a:xfrm>
          <a:prstGeom prst="rect">
            <a:avLst/>
          </a:prstGeom>
        </p:spPr>
      </p:pic>
      <p:sp>
        <p:nvSpPr>
          <p:cNvPr id="2" name="Title 1">
            <a:extLst>
              <a:ext uri="{FF2B5EF4-FFF2-40B4-BE49-F238E27FC236}">
                <a16:creationId xmlns:a16="http://schemas.microsoft.com/office/drawing/2014/main" id="{FFFC3429-3F2B-F20D-C3CB-29CCA6931076}"/>
              </a:ext>
            </a:extLst>
          </p:cNvPr>
          <p:cNvSpPr>
            <a:spLocks noGrp="1"/>
          </p:cNvSpPr>
          <p:nvPr>
            <p:ph type="title"/>
          </p:nvPr>
        </p:nvSpPr>
        <p:spPr>
          <a:xfrm>
            <a:off x="838201" y="1065862"/>
            <a:ext cx="3313164" cy="4726276"/>
          </a:xfrm>
        </p:spPr>
        <p:txBody>
          <a:bodyPr>
            <a:normAutofit/>
          </a:bodyPr>
          <a:lstStyle/>
          <a:p>
            <a:pPr algn="r"/>
            <a:r>
              <a:rPr lang="en-US" sz="3700">
                <a:solidFill>
                  <a:srgbClr val="FFFFFF"/>
                </a:solidFill>
              </a:rPr>
              <a:t>Implementation</a:t>
            </a:r>
          </a:p>
        </p:txBody>
      </p:sp>
      <p:cxnSp>
        <p:nvCxnSpPr>
          <p:cNvPr id="32" name="Straight Connector 3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5054C0-C30E-322C-6601-C258842826BC}"/>
              </a:ext>
            </a:extLst>
          </p:cNvPr>
          <p:cNvSpPr>
            <a:spLocks noGrp="1"/>
          </p:cNvSpPr>
          <p:nvPr>
            <p:ph idx="1"/>
          </p:nvPr>
        </p:nvSpPr>
        <p:spPr>
          <a:xfrm>
            <a:off x="5155379" y="1065862"/>
            <a:ext cx="5744685" cy="4726276"/>
          </a:xfrm>
        </p:spPr>
        <p:txBody>
          <a:bodyPr anchor="ctr">
            <a:normAutofit/>
          </a:bodyPr>
          <a:lstStyle/>
          <a:p>
            <a:r>
              <a:rPr lang="en-US" sz="2000" dirty="0">
                <a:solidFill>
                  <a:srgbClr val="FFFFFF"/>
                </a:solidFill>
              </a:rPr>
              <a:t>We used Python for the backend</a:t>
            </a:r>
          </a:p>
          <a:p>
            <a:pPr lvl="1"/>
            <a:r>
              <a:rPr lang="en-US" sz="2000" dirty="0">
                <a:solidFill>
                  <a:srgbClr val="FFFFFF"/>
                </a:solidFill>
              </a:rPr>
              <a:t>Collection and Combining the Data</a:t>
            </a:r>
          </a:p>
          <a:p>
            <a:pPr lvl="1"/>
            <a:r>
              <a:rPr lang="en-US" sz="2000" dirty="0">
                <a:solidFill>
                  <a:srgbClr val="FFFFFF"/>
                </a:solidFill>
              </a:rPr>
              <a:t>Preprocessing the Data (remove stop words, tokenization etc..)</a:t>
            </a:r>
          </a:p>
          <a:p>
            <a:pPr lvl="1"/>
            <a:r>
              <a:rPr lang="en-US" sz="2000" dirty="0">
                <a:solidFill>
                  <a:srgbClr val="FFFFFF"/>
                </a:solidFill>
              </a:rPr>
              <a:t>Created a ranked list function using the Okapi BM25 ranker</a:t>
            </a:r>
          </a:p>
          <a:p>
            <a:r>
              <a:rPr lang="en-US" sz="2000" dirty="0">
                <a:solidFill>
                  <a:srgbClr val="FFFFFF"/>
                </a:solidFill>
              </a:rPr>
              <a:t>We used the </a:t>
            </a:r>
            <a:r>
              <a:rPr lang="en-US" sz="2000" dirty="0" err="1">
                <a:solidFill>
                  <a:srgbClr val="FFFFFF"/>
                </a:solidFill>
              </a:rPr>
              <a:t>Streamlit</a:t>
            </a:r>
            <a:r>
              <a:rPr lang="en-US" sz="2000" dirty="0">
                <a:solidFill>
                  <a:srgbClr val="FFFFFF"/>
                </a:solidFill>
              </a:rPr>
              <a:t> Application for the UI </a:t>
            </a:r>
          </a:p>
        </p:txBody>
      </p:sp>
    </p:spTree>
    <p:extLst>
      <p:ext uri="{BB962C8B-B14F-4D97-AF65-F5344CB8AC3E}">
        <p14:creationId xmlns:p14="http://schemas.microsoft.com/office/powerpoint/2010/main" val="27892412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68954D-D8DA-4E26-28AF-6181234E7EAA}"/>
              </a:ext>
            </a:extLst>
          </p:cNvPr>
          <p:cNvPicPr>
            <a:picLocks noChangeAspect="1"/>
          </p:cNvPicPr>
          <p:nvPr/>
        </p:nvPicPr>
        <p:blipFill rotWithShape="1">
          <a:blip r:embed="rId2">
            <a:alphaModFix amt="50000"/>
          </a:blip>
          <a:srcRect t="8258" r="-1" b="7450"/>
          <a:stretch/>
        </p:blipFill>
        <p:spPr>
          <a:xfrm>
            <a:off x="20" y="10"/>
            <a:ext cx="12188930" cy="6857990"/>
          </a:xfrm>
          <a:prstGeom prst="rect">
            <a:avLst/>
          </a:prstGeom>
        </p:spPr>
      </p:pic>
      <p:sp>
        <p:nvSpPr>
          <p:cNvPr id="2" name="Title 1">
            <a:extLst>
              <a:ext uri="{FF2B5EF4-FFF2-40B4-BE49-F238E27FC236}">
                <a16:creationId xmlns:a16="http://schemas.microsoft.com/office/drawing/2014/main" id="{7ECE47A7-B7F2-C006-8FBD-D724D52A9AB6}"/>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THANK YOU</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9863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24</TotalTime>
  <Words>385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 2013 - 2022</vt:lpstr>
      <vt:lpstr>Event Search Engine CS 410 Final Project</vt:lpstr>
      <vt:lpstr>Problem Statement and Use Case</vt:lpstr>
      <vt:lpstr>Functional Overview</vt:lpstr>
      <vt:lpstr>PowerPoint Presentation</vt:lpstr>
      <vt:lpstr>Implementation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Search Engine CS 410 Final Project</dc:title>
  <dc:creator>Ashna Anil</dc:creator>
  <cp:lastModifiedBy>Ashna Anil</cp:lastModifiedBy>
  <cp:revision>1</cp:revision>
  <dcterms:created xsi:type="dcterms:W3CDTF">2022-12-07T20:21:54Z</dcterms:created>
  <dcterms:modified xsi:type="dcterms:W3CDTF">2022-12-07T20:46:41Z</dcterms:modified>
</cp:coreProperties>
</file>