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866"/>
            <a:ext cx="9144001" cy="471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s2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49" y="354900"/>
            <a:ext cx="6789475" cy="35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