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9"/>
  </p:notesMasterIdLst>
  <p:handoutMasterIdLst>
    <p:handoutMasterId r:id="rId10"/>
  </p:handoutMasterIdLst>
  <p:sldIdLst>
    <p:sldId id="340" r:id="rId6"/>
    <p:sldId id="344" r:id="rId7"/>
    <p:sldId id="436" r:id="rId8"/>
  </p:sldIdLst>
  <p:sldSz cx="12192000" cy="6858000"/>
  <p:notesSz cx="7315200" cy="9601200"/>
  <p:custDataLst>
    <p:tags r:id="rId11"/>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 id="344"/>
            <p14:sldId id="436"/>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26" autoAdjust="0"/>
    <p:restoredTop sz="94799" autoAdjust="0"/>
  </p:normalViewPr>
  <p:slideViewPr>
    <p:cSldViewPr snapToGrid="0" showGuides="1">
      <p:cViewPr varScale="1">
        <p:scale>
          <a:sx n="72" d="100"/>
          <a:sy n="72" d="100"/>
        </p:scale>
        <p:origin x="468" y="60"/>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gs" Target="tags/tag1.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4/9/2019</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4/9/2019</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26655153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extLst/>
          </a:blip>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a:extLst/>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a:extLst/>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extLst/>
          </a:blip>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46258228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5"/>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32" name="think-cell Slide" r:id="rId46" imgW="270" imgH="270" progId="TCLayout.ActiveDocument.1">
                  <p:embed/>
                </p:oleObj>
              </mc:Choice>
              <mc:Fallback>
                <p:oleObj name="think-cell Slide" r:id="rId46" imgW="270" imgH="270" progId="TCLayout.ActiveDocument.1">
                  <p:embed/>
                  <p:pic>
                    <p:nvPicPr>
                      <p:cNvPr id="0" name=""/>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9/04/2019</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 id="2147483762" r:id="rId42"/>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389345" cy="505645"/>
          </a:xfrm>
        </p:spPr>
        <p:txBody>
          <a:bodyPr/>
          <a:lstStyle/>
          <a:p>
            <a:r>
              <a:rPr lang="en-AU" dirty="0">
                <a:latin typeface="+mj-lt"/>
                <a:cs typeface="Segoe UI Light" panose="020B0502040204020203" pitchFamily="34" charset="0"/>
              </a:rPr>
              <a:t>Technology, Strategy &amp; Architecture – Technology Optimisation &amp; Delivery Module</a:t>
            </a: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19 February 2019</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noProof="0" dirty="0"/>
              <a:t>This is dummy text it is not here to be read it is here to show how this document will look.</a:t>
            </a:r>
          </a:p>
          <a:p>
            <a:endParaRPr lang="en-US" noProof="0" dirty="0"/>
          </a:p>
        </p:txBody>
      </p:sp>
      <p:sp>
        <p:nvSpPr>
          <p:cNvPr id="5" name="Content Placeholder 4"/>
          <p:cNvSpPr>
            <a:spLocks noGrp="1"/>
          </p:cNvSpPr>
          <p:nvPr>
            <p:ph sz="quarter" idx="16"/>
          </p:nvPr>
        </p:nvSpPr>
        <p:spPr/>
        <p:txBody>
          <a:bodyPr/>
          <a:lstStyle/>
          <a:p>
            <a:r>
              <a:rPr lang="en-US" noProof="0" dirty="0"/>
              <a:t>There are five predefined text levels in the main text area on a standard slide. Some layouts may use slightly different formatting or type sizes, depending on their use and requirements.</a:t>
            </a:r>
          </a:p>
          <a:p>
            <a:r>
              <a:rPr lang="en-US" noProof="0" dirty="0"/>
              <a:t>Level one is the standard text style</a:t>
            </a:r>
          </a:p>
          <a:p>
            <a:pPr lvl="1"/>
            <a:r>
              <a:rPr lang="en-US" noProof="0" dirty="0"/>
              <a:t>Level two is the subheading style</a:t>
            </a:r>
          </a:p>
          <a:p>
            <a:pPr lvl="2"/>
            <a:r>
              <a:rPr lang="en-US" noProof="0" dirty="0"/>
              <a:t>Level three is the first level of bullets</a:t>
            </a:r>
          </a:p>
          <a:p>
            <a:pPr lvl="3"/>
            <a:r>
              <a:rPr lang="en-US" noProof="0" dirty="0"/>
              <a:t>Level four is the second level of bullets</a:t>
            </a:r>
          </a:p>
          <a:p>
            <a:pPr lvl="4"/>
            <a:r>
              <a:rPr lang="en-US" noProof="0" dirty="0"/>
              <a:t>Level five is the third level of bullets</a:t>
            </a:r>
          </a:p>
          <a:p>
            <a:endParaRPr lang="en-US" noProof="0" dirty="0"/>
          </a:p>
        </p:txBody>
      </p:sp>
      <p:sp>
        <p:nvSpPr>
          <p:cNvPr id="6" name="Text Placeholder 5"/>
          <p:cNvSpPr>
            <a:spLocks noGrp="1"/>
          </p:cNvSpPr>
          <p:nvPr>
            <p:ph type="body" sz="quarter" idx="13"/>
          </p:nvPr>
        </p:nvSpPr>
        <p:spPr/>
        <p:txBody>
          <a:bodyPr/>
          <a:lstStyle/>
          <a:p>
            <a:r>
              <a:rPr lang="en-US" noProof="0"/>
              <a:t>Page subtitle</a:t>
            </a:r>
            <a:endParaRPr lang="en-US" noProof="0" dirty="0"/>
          </a:p>
        </p:txBody>
      </p:sp>
      <p:sp>
        <p:nvSpPr>
          <p:cNvPr id="3" name="Title 2"/>
          <p:cNvSpPr>
            <a:spLocks noGrp="1"/>
          </p:cNvSpPr>
          <p:nvPr>
            <p:ph type="title"/>
          </p:nvPr>
        </p:nvSpPr>
        <p:spPr/>
        <p:txBody>
          <a:bodyPr/>
          <a:lstStyle/>
          <a:p>
            <a:r>
              <a:rPr lang="en-US" noProof="0"/>
              <a:t>Page title</a:t>
            </a:r>
            <a:endParaRPr lang="en-US" noProof="0" dirty="0"/>
          </a:p>
        </p:txBody>
      </p:sp>
    </p:spTree>
    <p:extLst>
      <p:ext uri="{BB962C8B-B14F-4D97-AF65-F5344CB8AC3E}">
        <p14:creationId xmlns:p14="http://schemas.microsoft.com/office/powerpoint/2010/main" val="2552575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HIGH RISK CONFIDENTIAL</a:t>
            </a:r>
            <a:endParaRPr lang="en-AU"/>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CONFIDENTIAL</a:t>
            </a:r>
            <a:endParaRPr lang="en-AU"/>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PUBLIC</a:t>
            </a:r>
            <a:endParaRPr lang="en-AU"/>
          </a:p>
        </p:txBody>
      </p:sp>
    </p:spTree>
    <p:custDataLst>
      <p:tags r:id="rId1"/>
    </p:custDataLst>
    <p:extLst>
      <p:ext uri="{BB962C8B-B14F-4D97-AF65-F5344CB8AC3E}">
        <p14:creationId xmlns:p14="http://schemas.microsoft.com/office/powerpoint/2010/main" val="1292696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4.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B62803-FC7D-4BCB-AD21-90AE25F963C2}">
  <ds:schemaRefs>
    <ds:schemaRef ds:uri="http://schemas.microsoft.com/sharepoint/events"/>
  </ds:schemaRefs>
</ds:datastoreItem>
</file>

<file path=customXml/itemProps2.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14554E-08F4-4595-B005-99FEB531E0F4}">
  <ds:schemaRefs>
    <ds:schemaRef ds:uri="http://schemas.openxmlformats.org/package/2006/metadata/core-properties"/>
    <ds:schemaRef ds:uri="http://schemas.microsoft.com/office/2006/metadata/properties"/>
    <ds:schemaRef ds:uri="39C40E9B-856B-46A7-8793-65A6FC1828D8"/>
    <ds:schemaRef ds:uri="http://purl.org/dc/dcmitype/"/>
    <ds:schemaRef ds:uri="203f0f4d-b3b9-4ed8-8c19-eebed11dd308"/>
    <ds:schemaRef ds:uri="http://purl.org/dc/terms/"/>
    <ds:schemaRef ds:uri="8DD08C88-CC4C-4D35-9129-A70DAA36BE5E"/>
    <ds:schemaRef ds:uri="5a51c775-c49c-428b-8c1e-2f89178d00f4"/>
    <ds:schemaRef ds:uri="83DDB362-4C05-4E52-A8D9-EF2F47978B8D"/>
    <ds:schemaRef ds:uri="2e263111-b571-4954-8ad9-3d41fbcd6be7"/>
    <ds:schemaRef ds:uri="http://schemas.microsoft.com/office/infopath/2007/PartnerControls"/>
    <ds:schemaRef ds:uri="http://purl.org/dc/elements/1.1/"/>
    <ds:schemaRef ds:uri="http://www.w3.org/XML/1998/namespace"/>
    <ds:schemaRef ds:uri="http://schemas.microsoft.com/office/2006/documentManagement/types"/>
    <ds:schemaRef ds:uri="http://schemas.microsoft.com/sharepoint/v3"/>
    <ds:schemaRef ds:uri="428bb8f6-6046-4ac8-a522-70af368045b5"/>
    <ds:schemaRef ds:uri="7D1768DD-F29E-4DC2-9191-F2636B9FA92C"/>
  </ds:schemaRefs>
</ds:datastoreItem>
</file>

<file path=customXml/itemProps4.xml><?xml version="1.0" encoding="utf-8"?>
<ds:datastoreItem xmlns:ds="http://schemas.openxmlformats.org/officeDocument/2006/customXml" ds:itemID="{E6FC0C5A-5ACD-4FE8-8FA8-4121A9BC1D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160</TotalTime>
  <Words>123</Words>
  <Application>Microsoft Office PowerPoint</Application>
  <PresentationFormat>Widescreen</PresentationFormat>
  <Paragraphs>17</Paragraphs>
  <Slides>3</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9" baseType="lpstr">
      <vt:lpstr>Arial</vt:lpstr>
      <vt:lpstr>Verdana</vt:lpstr>
      <vt:lpstr>Wingdings</vt:lpstr>
      <vt:lpstr>Wingdings 2</vt:lpstr>
      <vt:lpstr>Deloitte_US_Onscreen</vt:lpstr>
      <vt:lpstr>think-cell Slide</vt:lpstr>
      <vt:lpstr>Inside Sherpa – Digital Internship</vt:lpstr>
      <vt:lpstr>Page title</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Eric Norris</cp:lastModifiedBy>
  <cp:revision>23</cp:revision>
  <cp:lastPrinted>2014-06-25T02:16:22Z</cp:lastPrinted>
  <dcterms:created xsi:type="dcterms:W3CDTF">2016-11-09T03:27:53Z</dcterms:created>
  <dcterms:modified xsi:type="dcterms:W3CDTF">2019-04-09T20:44:23Z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