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7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0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4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046AAD-CD09-4E7C-B834-BECA95F989D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9C8FEC-FFCD-412E-BA52-E58FC8FFD5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C4AF-0336-B159-4AF7-FF1C1C35D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affer XH"/>
              </a:rPr>
              <a:t>Guided Capstone</a:t>
            </a:r>
            <a:br>
              <a:rPr lang="en-US" b="0" i="0" dirty="0">
                <a:solidFill>
                  <a:srgbClr val="000000"/>
                </a:solidFill>
                <a:effectLst/>
                <a:latin typeface="Haffer XH"/>
              </a:rPr>
            </a:br>
            <a:r>
              <a:rPr lang="en-US" sz="6600" b="0" i="0" dirty="0">
                <a:solidFill>
                  <a:srgbClr val="000000"/>
                </a:solidFill>
                <a:effectLst/>
                <a:latin typeface="Haffer XH"/>
              </a:rPr>
              <a:t>Slide deck fo</a:t>
            </a:r>
            <a:r>
              <a:rPr lang="en-US" sz="6600" dirty="0">
                <a:solidFill>
                  <a:srgbClr val="000000"/>
                </a:solidFill>
                <a:latin typeface="Haffer XH"/>
              </a:rPr>
              <a:t>r Executive Team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50B9B-33C5-AF2B-6658-2B0290A20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Ashley </a:t>
            </a:r>
            <a:r>
              <a:rPr lang="en-US" dirty="0" err="1"/>
              <a:t>nalikka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3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C7DD-B981-3B6C-BD96-EE5CA3A5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301D-B76D-CDFE-B327-FAECB470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problem that needs to be solved is developing a pricing model for ski resort tickets in the market segment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purpose is to aim to build a predictive model for ticket price based on the number of facilities, or properties boasted by resorts. 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model will be used to provide guidance for Big Mountain’s pricing and future facility investment plans. 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19F8-6241-7C74-5B42-312A6B2A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6EAF-13BD-CDBF-8D94-74FEF81B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21212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The target price for </a:t>
            </a:r>
            <a:r>
              <a:rPr lang="en-US" sz="1800" kern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AdultWeekday</a:t>
            </a:r>
            <a:r>
              <a:rPr lang="en-US" sz="1800" kern="0" dirty="0">
                <a:solidFill>
                  <a:srgbClr val="21212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is $25 - $100 while the target price for </a:t>
            </a:r>
            <a:r>
              <a:rPr lang="en-US" sz="1800" kern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Adultweekend</a:t>
            </a:r>
            <a:r>
              <a:rPr lang="en-US" sz="1800" kern="0" dirty="0">
                <a:solidFill>
                  <a:srgbClr val="21212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is $20 - $60.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800" kern="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random forest model has a lower cross-validation mean absolute error by almost $1. It also exhibits less variability.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best model is the </a:t>
            </a:r>
            <a:r>
              <a:rPr lang="en-US" sz="1800" kern="0" dirty="0" err="1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rf_grid_cv.best_estimator</a:t>
            </a:r>
            <a:r>
              <a:rPr lang="en-US" sz="1800" kern="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 because it marginally improved upon the default CV results.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Big Mountain currently charges $81. Big Mountain Resort modelled price is $85.70, actual price is $81.00. Even with the expected mean absolute error of $9.84, this suggests there is room for an increase.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This scenario of adding a new chairlift increases support for ticket price by $1.29.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Permanently closing down up to 10 of the least used runs doesn't impact any other resort statistics.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Helvetica" panose="020B0604020202020204" pitchFamily="34" charset="0"/>
                <a:ea typeface="Yu Mincho" panose="02020400000000000000" pitchFamily="18" charset="-128"/>
                <a:cs typeface="Helvetica" panose="020B0604020202020204" pitchFamily="34" charset="0"/>
              </a:rPr>
              <a:t>The cost of the trams would also be useful as they are main form of transportation at a ski resort.</a:t>
            </a:r>
            <a:endParaRPr lang="en-US" sz="1800" kern="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8F1A-BE9D-527C-59EC-1400E0D8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A3CF-6EC5-6B0C-B7BC-3BD45163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61302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Most prices appear to lie in a broad band from around 25 to over 100 dollars.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States show more variability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Montana and South Dakota, for example, both show fairly small variability as well as matching weekend and weekday ticket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 Nevada and Utah, on the other hand, show the most range in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States, notably North Carolina and Virginia, have weekend prices far higher than weekday prices.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C20AD-44DF-0A33-B845-38D44366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09" y="1694351"/>
            <a:ext cx="5413635" cy="453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3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423-68A6-74A2-17D3-6DACDA2A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3503-8DC4-5902-7C7C-658E9AC9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328735" cy="42790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There is a clear line where weekend and weekday prices are equal.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correlation between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AdultWeekday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AdultWeekend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almost a perfect line meaning they are positively correlated.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Weekend prices being higher than weekday prices seem restricted to sub $100 resorts.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BBEB4F-83ED-0D13-433B-76DE66DDD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05" y="1845734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33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6A7E-E66D-FF6A-46F9-E5268ED3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3C16-F78E-0280-75C0-357D2B04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2521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If you increase the number of resorts in a state, the share of all the other state features will drop for each.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 interesting observation in this region of the heatmap is that there is some positive correlation between the ratio of night skiing area with the number of resorts per capita.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seems that when resorts are more densely located with population, more night skiing is provided.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9C4602-B285-E6EC-CA68-C8123A20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27" y="1737360"/>
            <a:ext cx="5985164" cy="455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4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60AC-D969-F4E0-B5E8-23878D93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1380-10F8-F13D-4D3A-3118EF1F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5016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Big Mountain currently charges $81.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Mountain Resort modelled price is $85.70, actual price is $81.00.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Even with the expected mean absolute error of $9.84, this suggests there is room for an increase.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3959D0-670C-D427-BF48-F5205BB7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49" y="1737359"/>
            <a:ext cx="5529532" cy="43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E27B-9CED-7379-1460-0FE110EF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7CAB-084D-3FE1-4BE3-ED816526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The fact that our resort seems to be charging that much less that what's predicted suggests our resort might be undercharging.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But if ours is mispricing itself, are others? It's reasonable to expect that some resorts will be "overpriced" and some "underpriced."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Or if resorts are pretty good at pricing strategies, it could be that our model is simply lacking some key data?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Certainly we know nothing about operating costs, for example, and they would surely help. </a:t>
            </a:r>
          </a:p>
        </p:txBody>
      </p:sp>
    </p:spTree>
    <p:extLst>
      <p:ext uri="{BB962C8B-B14F-4D97-AF65-F5344CB8AC3E}">
        <p14:creationId xmlns:p14="http://schemas.microsoft.com/office/powerpoint/2010/main" val="3124666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</TotalTime>
  <Words>618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Haffer XH</vt:lpstr>
      <vt:lpstr>Arial</vt:lpstr>
      <vt:lpstr>Calibri</vt:lpstr>
      <vt:lpstr>Calibri Light</vt:lpstr>
      <vt:lpstr>Helvetica</vt:lpstr>
      <vt:lpstr>Times New Roman</vt:lpstr>
      <vt:lpstr>Retrospect</vt:lpstr>
      <vt:lpstr>Guided Capstone Slide deck for Executive Team</vt:lpstr>
      <vt:lpstr>Problem Identification</vt:lpstr>
      <vt:lpstr>Recommendations and Key Findings</vt:lpstr>
      <vt:lpstr>Modeling results and analysis</vt:lpstr>
      <vt:lpstr>Modeling results and analysis cont’d</vt:lpstr>
      <vt:lpstr>Modeling results and analysis cont’d</vt:lpstr>
      <vt:lpstr>Modeling results and analysis cont’d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Slide deck for Executive Team</dc:title>
  <dc:creator>Ashley Nalikka</dc:creator>
  <cp:lastModifiedBy>Ashley Nalikka</cp:lastModifiedBy>
  <cp:revision>1</cp:revision>
  <dcterms:created xsi:type="dcterms:W3CDTF">2023-10-24T10:20:30Z</dcterms:created>
  <dcterms:modified xsi:type="dcterms:W3CDTF">2023-10-24T15:40:03Z</dcterms:modified>
</cp:coreProperties>
</file>