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5577F9-3AA1-4336-A41C-F092915A042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8A551A-287E-4603-9689-1C026025649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IDP Progress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Parameters Calculated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Volatility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Beta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EBITDA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Gearing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Profitability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ROCE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Equations Used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Volatility calculated by taking the standard deviation of the prices after each day, available as quarterly, annually, semi annually as well.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EBITDA value taken directly from the instruments file and is plotted for the fiscal years available.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ROE calculated by using the formula (</a:t>
            </a:r>
            <a:r>
              <a:rPr b="0" i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(Total_Revenue - Cost_Of_Goods_Sold)/EQUITY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Gearing calculated by (total debt/total equity).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Profitability calculated using the formula </a:t>
            </a:r>
            <a:r>
              <a:rPr b="0" i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EBITDA/Net_sale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ROCE calculated using formula </a:t>
            </a:r>
            <a:r>
              <a:rPr b="0" i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EBIT/(ASSETS-LIABILITY)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Plotting data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225880" y="1825560"/>
            <a:ext cx="773892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Next steps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Verification of equations and parameters.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add/remove parameters.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Deciding ML algorithm for running on the results and train the system.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 data set to perform training and cross validation.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more data to test/train.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Organizational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 definition for the IDP.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Deadline for the IDP.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LibreOffice/5.1.4.2$Linux_X86_64 LibreOffice_project/10m0$Build-2</Application>
  <Words>162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2017-02-01T17:10:31Z</dcterms:created>
  <dc:creator>Ashwath Narayan Murali</dc:creator>
  <dc:description/>
  <dc:language>en-US</dc:language>
  <cp:lastModifiedBy/>
  <dcterms:modified xsi:type="dcterms:W3CDTF">2017-02-03T13:15:43Z</dcterms:modified>
  <cp:revision>3</cp:revision>
  <dc:subject/>
  <dc:title>IDP Progress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