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2"/>
  </p:notesMasterIdLst>
  <p:handoutMasterIdLst>
    <p:handoutMasterId r:id="rId13"/>
  </p:handoutMasterIdLst>
  <p:sldIdLst>
    <p:sldId id="256" r:id="rId3"/>
    <p:sldId id="341" r:id="rId4"/>
    <p:sldId id="259" r:id="rId5"/>
    <p:sldId id="285" r:id="rId6"/>
    <p:sldId id="342" r:id="rId7"/>
    <p:sldId id="287" r:id="rId8"/>
    <p:sldId id="345" r:id="rId9"/>
    <p:sldId id="278" r:id="rId10"/>
    <p:sldId id="3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CA54BA-39FF-479E-BCCF-AEE24F3A10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B8BB0-BDA9-4EF0-B435-94A6715F42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DD009-6C54-4F3F-84C0-6E3B4359CB98}" type="datetimeFigureOut">
              <a:rPr lang="en-PH" smtClean="0"/>
              <a:t>03/09/2020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D5621-7AC3-46E0-BA4E-684E266506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PH"/>
              <a:t>Ashner Gerald Novilla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37474-01FB-4384-98C0-0E7E719E0F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77231-2557-4154-B396-C084F50855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872302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DDF0F-4E0F-43D0-A666-1873386CE393}" type="datetimeFigureOut">
              <a:rPr lang="en-PH" smtClean="0"/>
              <a:t>03/09/2020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PH"/>
              <a:t>Ashner Gerald Novilla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AAA50-1820-4C74-A045-E1DC748D2AE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575955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4407202" cy="4681248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05109EE-F6D7-44D9-8EB0-F43BF05022C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 flipH="1">
            <a:off x="973352" y="1721796"/>
            <a:ext cx="4027726" cy="318094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22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71" r:id="rId17"/>
    <p:sldLayoutId id="2147483672" r:id="rId18"/>
    <p:sldLayoutId id="2147483690" r:id="rId1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3867435" y="2665843"/>
            <a:ext cx="4608512" cy="66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733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Cloud Computing</a:t>
            </a: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4418202" y="2081068"/>
            <a:ext cx="33555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Deploying the Customer Data Base on Cloud Using AWS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41938-8857-4759-92A0-D4B09662D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9691" y="5401259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360DigiTMG Cloud Computing Project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D9F1090D-049E-469C-8DD0-BE25A458A218}"/>
              </a:ext>
            </a:extLst>
          </p:cNvPr>
          <p:cNvSpPr txBox="1"/>
          <p:nvPr/>
        </p:nvSpPr>
        <p:spPr>
          <a:xfrm>
            <a:off x="6213930" y="4780062"/>
            <a:ext cx="488264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C141D5F-1484-4B25-B77C-9AA3112CB068}"/>
              </a:ext>
            </a:extLst>
          </p:cNvPr>
          <p:cNvGrpSpPr/>
          <p:nvPr/>
        </p:nvGrpSpPr>
        <p:grpSpPr>
          <a:xfrm>
            <a:off x="2484242" y="1102121"/>
            <a:ext cx="3967208" cy="830997"/>
            <a:chOff x="2484242" y="794305"/>
            <a:chExt cx="3967208" cy="83099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8AA9A0-BFBA-4A4A-A4FB-DD5D6816F0C8}"/>
                </a:ext>
              </a:extLst>
            </p:cNvPr>
            <p:cNvGrpSpPr/>
            <p:nvPr/>
          </p:nvGrpSpPr>
          <p:grpSpPr>
            <a:xfrm>
              <a:off x="3503145" y="858103"/>
              <a:ext cx="2948305" cy="701496"/>
              <a:chOff x="6751979" y="1666120"/>
              <a:chExt cx="4526164" cy="70149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5EAFD3-CC52-4687-BD2B-3D1DB65C165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0ED658-723F-4F9E-B763-6B322248391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1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Project Time Line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A4A0BE-CD47-4E17-BE57-5974014190F0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B279B7-2CDA-4537-B456-53305755D9DD}"/>
              </a:ext>
            </a:extLst>
          </p:cNvPr>
          <p:cNvGrpSpPr/>
          <p:nvPr/>
        </p:nvGrpSpPr>
        <p:grpSpPr>
          <a:xfrm>
            <a:off x="2484242" y="2290261"/>
            <a:ext cx="3967208" cy="830997"/>
            <a:chOff x="2484242" y="2000441"/>
            <a:chExt cx="3967208" cy="83099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1B973D-BCB4-425E-8341-99F9CC0CA77B}"/>
                </a:ext>
              </a:extLst>
            </p:cNvPr>
            <p:cNvGrpSpPr/>
            <p:nvPr/>
          </p:nvGrpSpPr>
          <p:grpSpPr>
            <a:xfrm>
              <a:off x="3503145" y="2064239"/>
              <a:ext cx="2948305" cy="701496"/>
              <a:chOff x="6751979" y="1666120"/>
              <a:chExt cx="4526164" cy="70149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5AB2BF-1805-4F0A-AC15-F806D4A94684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4BB659-E703-4DE6-96F7-1E61F5610A13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1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Project Objectives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A14796-67F6-4C63-85EE-991E0F3F4EF2}"/>
                </a:ext>
              </a:extLst>
            </p:cNvPr>
            <p:cNvSpPr txBox="1"/>
            <p:nvPr/>
          </p:nvSpPr>
          <p:spPr>
            <a:xfrm>
              <a:off x="2484242" y="2000441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999533-79ED-4DB0-9278-5C9F816AA9B1}"/>
              </a:ext>
            </a:extLst>
          </p:cNvPr>
          <p:cNvGrpSpPr/>
          <p:nvPr/>
        </p:nvGrpSpPr>
        <p:grpSpPr>
          <a:xfrm>
            <a:off x="7130818" y="1070221"/>
            <a:ext cx="4468967" cy="894795"/>
            <a:chOff x="7521640" y="858103"/>
            <a:chExt cx="4624865" cy="89479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9562B66-3AA4-4307-B7DB-60357201D9C8}"/>
                </a:ext>
              </a:extLst>
            </p:cNvPr>
            <p:cNvSpPr txBox="1"/>
            <p:nvPr/>
          </p:nvSpPr>
          <p:spPr>
            <a:xfrm>
              <a:off x="8540542" y="921901"/>
              <a:ext cx="360596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What and Why Use AWS RDS with MySQL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0D2063-C2F2-4CBF-AF66-60EC6E59C5A1}"/>
                </a:ext>
              </a:extLst>
            </p:cNvPr>
            <p:cNvSpPr txBox="1"/>
            <p:nvPr/>
          </p:nvSpPr>
          <p:spPr>
            <a:xfrm>
              <a:off x="7521640" y="85810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A0B30E-6517-47FB-810F-2876F82E30E7}"/>
              </a:ext>
            </a:extLst>
          </p:cNvPr>
          <p:cNvGrpSpPr/>
          <p:nvPr/>
        </p:nvGrpSpPr>
        <p:grpSpPr>
          <a:xfrm>
            <a:off x="7129363" y="2213934"/>
            <a:ext cx="3967208" cy="894795"/>
            <a:chOff x="7521640" y="2064239"/>
            <a:chExt cx="3967208" cy="89479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40ED06-8E9A-43CC-8664-DD44432CE516}"/>
                </a:ext>
              </a:extLst>
            </p:cNvPr>
            <p:cNvGrpSpPr/>
            <p:nvPr/>
          </p:nvGrpSpPr>
          <p:grpSpPr>
            <a:xfrm>
              <a:off x="8540543" y="2128037"/>
              <a:ext cx="2948305" cy="830997"/>
              <a:chOff x="6751979" y="1666120"/>
              <a:chExt cx="4526164" cy="830997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803754-2349-4664-83C3-259088BB2BF1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2D6435-E23B-440D-8D59-A3208310FDD5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1" cy="83099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Database Migration Design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DF30F8-9BE7-41B3-8280-BE41BE4B7DF5}"/>
                </a:ext>
              </a:extLst>
            </p:cNvPr>
            <p:cNvSpPr txBox="1"/>
            <p:nvPr/>
          </p:nvSpPr>
          <p:spPr>
            <a:xfrm>
              <a:off x="7521640" y="2064239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066F4BE-6FF2-44A2-A231-C5B427ACAB65}"/>
              </a:ext>
            </a:extLst>
          </p:cNvPr>
          <p:cNvSpPr txBox="1"/>
          <p:nvPr/>
        </p:nvSpPr>
        <p:spPr>
          <a:xfrm rot="16200000">
            <a:off x="-1467763" y="2399722"/>
            <a:ext cx="43102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INTERNET SHOPPING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3A0D9B-438F-4363-88DD-1448FAECC8BF}"/>
              </a:ext>
            </a:extLst>
          </p:cNvPr>
          <p:cNvSpPr txBox="1"/>
          <p:nvPr/>
        </p:nvSpPr>
        <p:spPr>
          <a:xfrm rot="16200000">
            <a:off x="-293288" y="1935289"/>
            <a:ext cx="3504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6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E-COMMERCE</a:t>
            </a:r>
            <a:endParaRPr lang="ko-KR" altLang="en-US" sz="3600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86ED1E-66AF-4E8D-A047-BA2D830DB6B5}"/>
              </a:ext>
            </a:extLst>
          </p:cNvPr>
          <p:cNvGrpSpPr/>
          <p:nvPr/>
        </p:nvGrpSpPr>
        <p:grpSpPr>
          <a:xfrm>
            <a:off x="2484242" y="3240221"/>
            <a:ext cx="3967208" cy="894795"/>
            <a:chOff x="2484242" y="2000441"/>
            <a:chExt cx="3967208" cy="89479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B2DC607-FF4B-4CF1-895F-A79D580EA65E}"/>
                </a:ext>
              </a:extLst>
            </p:cNvPr>
            <p:cNvGrpSpPr/>
            <p:nvPr/>
          </p:nvGrpSpPr>
          <p:grpSpPr>
            <a:xfrm>
              <a:off x="3503145" y="2064239"/>
              <a:ext cx="2948305" cy="830997"/>
              <a:chOff x="6751979" y="1666120"/>
              <a:chExt cx="4526164" cy="83099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F9603C-EACF-468E-B048-7D71478018D3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0E12C5F-79AD-4E01-AD83-59EB7EAA6240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1" cy="83099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What &amp; Why Cloud Computing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F78A7-D7F3-4957-A56E-6A2FE3F241CF}"/>
                </a:ext>
              </a:extLst>
            </p:cNvPr>
            <p:cNvSpPr txBox="1"/>
            <p:nvPr/>
          </p:nvSpPr>
          <p:spPr>
            <a:xfrm>
              <a:off x="2484242" y="2000441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70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97E1B6-87EA-4A34-A55A-F2A779E32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81" y="3152878"/>
            <a:ext cx="9591675" cy="59055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Time Line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CB05D3-B1E3-467D-AAC1-56B62121BD5C}"/>
              </a:ext>
            </a:extLst>
          </p:cNvPr>
          <p:cNvSpPr/>
          <p:nvPr/>
        </p:nvSpPr>
        <p:spPr>
          <a:xfrm>
            <a:off x="2172061" y="3298522"/>
            <a:ext cx="720000" cy="720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altLang="ko-KR" sz="2700" dirty="0"/>
              <a:t>2</a:t>
            </a:r>
          </a:p>
          <a:p>
            <a:pPr algn="ctr"/>
            <a:endParaRPr lang="ko-KR" altLang="en-US" sz="2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791F88-EF9B-4DBD-A6BD-A910CA88F0F2}"/>
              </a:ext>
            </a:extLst>
          </p:cNvPr>
          <p:cNvSpPr txBox="1"/>
          <p:nvPr/>
        </p:nvSpPr>
        <p:spPr>
          <a:xfrm>
            <a:off x="1973383" y="4131090"/>
            <a:ext cx="10801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03/09/2020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AE1D-F961-4BA0-B345-0170D350B55E}"/>
              </a:ext>
            </a:extLst>
          </p:cNvPr>
          <p:cNvSpPr/>
          <p:nvPr/>
        </p:nvSpPr>
        <p:spPr>
          <a:xfrm>
            <a:off x="3875028" y="3290824"/>
            <a:ext cx="720000" cy="720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4AB5C3-4E20-4371-A957-63EDCEE09591}"/>
              </a:ext>
            </a:extLst>
          </p:cNvPr>
          <p:cNvSpPr txBox="1"/>
          <p:nvPr/>
        </p:nvSpPr>
        <p:spPr>
          <a:xfrm>
            <a:off x="3694968" y="4131090"/>
            <a:ext cx="10801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04/09/2020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9D6534-14E8-4739-8FD9-5122C57172C9}"/>
              </a:ext>
            </a:extLst>
          </p:cNvPr>
          <p:cNvSpPr/>
          <p:nvPr/>
        </p:nvSpPr>
        <p:spPr>
          <a:xfrm>
            <a:off x="5577995" y="3265911"/>
            <a:ext cx="718913" cy="720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C6315D-A589-412F-A469-95BC69309628}"/>
              </a:ext>
            </a:extLst>
          </p:cNvPr>
          <p:cNvSpPr txBox="1"/>
          <p:nvPr/>
        </p:nvSpPr>
        <p:spPr>
          <a:xfrm>
            <a:off x="5434323" y="4131090"/>
            <a:ext cx="10801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10/09/2020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172BC-DA28-4C25-80C3-964DC4792B15}"/>
              </a:ext>
            </a:extLst>
          </p:cNvPr>
          <p:cNvSpPr txBox="1"/>
          <p:nvPr/>
        </p:nvSpPr>
        <p:spPr>
          <a:xfrm>
            <a:off x="7160844" y="4131089"/>
            <a:ext cx="10801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14/09/2020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FBF9AE-DE55-4640-8755-D1EAA8DD7CF2}"/>
              </a:ext>
            </a:extLst>
          </p:cNvPr>
          <p:cNvGrpSpPr/>
          <p:nvPr/>
        </p:nvGrpSpPr>
        <p:grpSpPr>
          <a:xfrm>
            <a:off x="1722068" y="2163440"/>
            <a:ext cx="1643369" cy="1078798"/>
            <a:chOff x="7026501" y="4509120"/>
            <a:chExt cx="1499710" cy="107879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1B8196-4C2A-41B0-A4CA-85CF6A039B8A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Cloud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3AD67E-4AFC-409A-834F-87499ADB9863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complete the task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by estimated date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how confident are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B4E365-6DBC-4521-BD08-315BE76B21A7}"/>
              </a:ext>
            </a:extLst>
          </p:cNvPr>
          <p:cNvGrpSpPr/>
          <p:nvPr/>
        </p:nvGrpSpPr>
        <p:grpSpPr>
          <a:xfrm>
            <a:off x="3343784" y="2187113"/>
            <a:ext cx="1824218" cy="1078798"/>
            <a:chOff x="7026501" y="4509120"/>
            <a:chExt cx="1499710" cy="10787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2E7C4AD-B933-49CB-B1FD-5B8571C1C5CD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Database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EE7308-B53F-4923-B323-705A0BA4804F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Need to understand the business requirements and decide which database to be used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E24C92-093F-4DA9-9205-E00CDB3AD587}"/>
              </a:ext>
            </a:extLst>
          </p:cNvPr>
          <p:cNvGrpSpPr/>
          <p:nvPr/>
        </p:nvGrpSpPr>
        <p:grpSpPr>
          <a:xfrm>
            <a:off x="5198105" y="2131418"/>
            <a:ext cx="1949278" cy="932627"/>
            <a:chOff x="7026501" y="4509120"/>
            <a:chExt cx="1499710" cy="8941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2F5DD7-5B3B-46AE-A8EE-C989E097ADBE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95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Schema Diagram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844D05-9D2D-4A07-A363-22CACFACC850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Show the Schema diagram and entity relationship with all relevant fields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2046A5C-BE4A-4C75-9EBF-974EC989E07C}"/>
              </a:ext>
            </a:extLst>
          </p:cNvPr>
          <p:cNvGrpSpPr/>
          <p:nvPr/>
        </p:nvGrpSpPr>
        <p:grpSpPr>
          <a:xfrm>
            <a:off x="6789361" y="2168469"/>
            <a:ext cx="2107662" cy="894132"/>
            <a:chOff x="7026501" y="4509120"/>
            <a:chExt cx="1499710" cy="8941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BBEDE9-031A-4FB0-8082-1F19500035F5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 Database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8EB576-BC94-42AA-8109-70361B6C7E5A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Actual database inside the server including all the tables and the data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6604DCF-C506-4EAA-853F-A31F2A99E6ED}"/>
              </a:ext>
            </a:extLst>
          </p:cNvPr>
          <p:cNvSpPr>
            <a:spLocks noChangeAspect="1"/>
          </p:cNvSpPr>
          <p:nvPr/>
        </p:nvSpPr>
        <p:spPr>
          <a:xfrm rot="10800000">
            <a:off x="679799" y="1859445"/>
            <a:ext cx="802456" cy="1278018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146327-3AFB-4102-99BD-700EBB2C9EA4}"/>
              </a:ext>
            </a:extLst>
          </p:cNvPr>
          <p:cNvSpPr/>
          <p:nvPr/>
        </p:nvSpPr>
        <p:spPr>
          <a:xfrm>
            <a:off x="7278705" y="3265911"/>
            <a:ext cx="720000" cy="720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7E59A028-B67A-49D6-ADB2-D0C5A5B08693}"/>
              </a:ext>
            </a:extLst>
          </p:cNvPr>
          <p:cNvSpPr/>
          <p:nvPr/>
        </p:nvSpPr>
        <p:spPr>
          <a:xfrm>
            <a:off x="2297885" y="3429000"/>
            <a:ext cx="468351" cy="375414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arallelogram 15">
            <a:extLst>
              <a:ext uri="{FF2B5EF4-FFF2-40B4-BE49-F238E27FC236}">
                <a16:creationId xmlns:a16="http://schemas.microsoft.com/office/drawing/2014/main" id="{1706D28D-8B72-4EE1-8FC7-EC58751EF938}"/>
              </a:ext>
            </a:extLst>
          </p:cNvPr>
          <p:cNvSpPr/>
          <p:nvPr/>
        </p:nvSpPr>
        <p:spPr>
          <a:xfrm rot="16200000">
            <a:off x="9074413" y="3370823"/>
            <a:ext cx="472766" cy="52041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09046B-0EFA-48FF-B178-A22789D09E7D}"/>
              </a:ext>
            </a:extLst>
          </p:cNvPr>
          <p:cNvSpPr/>
          <p:nvPr/>
        </p:nvSpPr>
        <p:spPr>
          <a:xfrm>
            <a:off x="8929036" y="3290824"/>
            <a:ext cx="720000" cy="720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C39B55-E801-4FA2-AFE1-BA5B23275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539" y="3394647"/>
            <a:ext cx="392167" cy="492859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1B01861F-8544-4CE3-8BD8-CBBE310A09B9}"/>
              </a:ext>
            </a:extLst>
          </p:cNvPr>
          <p:cNvSpPr>
            <a:spLocks noChangeAspect="1"/>
          </p:cNvSpPr>
          <p:nvPr/>
        </p:nvSpPr>
        <p:spPr>
          <a:xfrm>
            <a:off x="5745394" y="3418984"/>
            <a:ext cx="386864" cy="385430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29FDE78-DB91-4ACB-BF7D-E03BA8EF6291}"/>
              </a:ext>
            </a:extLst>
          </p:cNvPr>
          <p:cNvGrpSpPr/>
          <p:nvPr/>
        </p:nvGrpSpPr>
        <p:grpSpPr>
          <a:xfrm>
            <a:off x="7353705" y="3429000"/>
            <a:ext cx="548724" cy="329843"/>
            <a:chOff x="3199814" y="1400277"/>
            <a:chExt cx="5945925" cy="349197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9DEFDA5-6AB8-4CE6-9FFE-D4F17588A709}"/>
                </a:ext>
              </a:extLst>
            </p:cNvPr>
            <p:cNvGrpSpPr/>
            <p:nvPr/>
          </p:nvGrpSpPr>
          <p:grpSpPr>
            <a:xfrm>
              <a:off x="3199814" y="1625371"/>
              <a:ext cx="5945925" cy="3266883"/>
              <a:chOff x="-548507" y="477868"/>
              <a:chExt cx="11570449" cy="6357177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B7FD185-DF3B-49A7-92EE-0CBEAA5FB8F4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45F593A-AD88-48A5-A9D7-7680D75B0C12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3DAE469-731B-469E-B003-3B937047D283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B3E63D1-98E5-4EF4-8949-95F92037A0B7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3D494E7-5FF2-4312-AE77-38DEE4834139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1C6E706-ABB9-4C30-9FE8-DBE0968456F1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F65D208F-1771-45E4-B616-B59F649EBD09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F3EF1FE8-7B97-4909-9AA2-27CDA2348998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339FB58-1C44-4D68-8862-FE4196437B18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74B40F77-2B2B-4747-BEA7-6EA9D3598B84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1A9CF6FB-D9B9-4CB9-8D7D-E1BA66893E49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00BEAFF-6013-4457-89AD-49F5FB0FAB3D}"/>
                </a:ext>
              </a:extLst>
            </p:cNvPr>
            <p:cNvGrpSpPr/>
            <p:nvPr/>
          </p:nvGrpSpPr>
          <p:grpSpPr>
            <a:xfrm>
              <a:off x="3319669" y="1400277"/>
              <a:ext cx="5762469" cy="1243428"/>
              <a:chOff x="2758043" y="1681512"/>
              <a:chExt cx="7496623" cy="1968489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967BADD-B9FE-4B74-AEF7-105DC5ED573E}"/>
                  </a:ext>
                </a:extLst>
              </p:cNvPr>
              <p:cNvSpPr/>
              <p:nvPr/>
            </p:nvSpPr>
            <p:spPr>
              <a:xfrm>
                <a:off x="7496532" y="1859790"/>
                <a:ext cx="795009" cy="1762075"/>
              </a:xfrm>
              <a:custGeom>
                <a:avLst/>
                <a:gdLst>
                  <a:gd name="connsiteX0" fmla="*/ 358764 w 795009"/>
                  <a:gd name="connsiteY0" fmla="*/ 1760832 h 1762075"/>
                  <a:gd name="connsiteX1" fmla="*/ 118193 w 795009"/>
                  <a:gd name="connsiteY1" fmla="*/ 1678169 h 1762075"/>
                  <a:gd name="connsiteX2" fmla="*/ 3736 w 795009"/>
                  <a:gd name="connsiteY2" fmla="*/ 1612462 h 1762075"/>
                  <a:gd name="connsiteX3" fmla="*/ 2676 w 795009"/>
                  <a:gd name="connsiteY3" fmla="*/ 1547285 h 1762075"/>
                  <a:gd name="connsiteX4" fmla="*/ 22282 w 795009"/>
                  <a:gd name="connsiteY4" fmla="*/ 745028 h 1762075"/>
                  <a:gd name="connsiteX5" fmla="*/ 40299 w 795009"/>
                  <a:gd name="connsiteY5" fmla="*/ 27554 h 1762075"/>
                  <a:gd name="connsiteX6" fmla="*/ 69443 w 795009"/>
                  <a:gd name="connsiteY6" fmla="*/ 0 h 1762075"/>
                  <a:gd name="connsiteX7" fmla="*/ 673520 w 795009"/>
                  <a:gd name="connsiteY7" fmla="*/ 0 h 1762075"/>
                  <a:gd name="connsiteX8" fmla="*/ 704253 w 795009"/>
                  <a:gd name="connsiteY8" fmla="*/ 29144 h 1762075"/>
                  <a:gd name="connsiteX9" fmla="*/ 744526 w 795009"/>
                  <a:gd name="connsiteY9" fmla="*/ 716414 h 1762075"/>
                  <a:gd name="connsiteX10" fmla="*/ 777908 w 795009"/>
                  <a:gd name="connsiteY10" fmla="*/ 1295057 h 1762075"/>
                  <a:gd name="connsiteX11" fmla="*/ 794865 w 795009"/>
                  <a:gd name="connsiteY11" fmla="*/ 1588617 h 1762075"/>
                  <a:gd name="connsiteX12" fmla="*/ 793805 w 795009"/>
                  <a:gd name="connsiteY12" fmla="*/ 1611932 h 1762075"/>
                  <a:gd name="connsiteX13" fmla="*/ 717501 w 795009"/>
                  <a:gd name="connsiteY13" fmla="*/ 1659093 h 1762075"/>
                  <a:gd name="connsiteX14" fmla="*/ 358764 w 795009"/>
                  <a:gd name="connsiteY14" fmla="*/ 1760832 h 176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5009" h="1762075">
                    <a:moveTo>
                      <a:pt x="358764" y="1760832"/>
                    </a:moveTo>
                    <a:cubicBezTo>
                      <a:pt x="272392" y="1751824"/>
                      <a:pt x="192378" y="1723739"/>
                      <a:pt x="118193" y="1678169"/>
                    </a:cubicBezTo>
                    <a:cubicBezTo>
                      <a:pt x="80571" y="1655383"/>
                      <a:pt x="41888" y="1634188"/>
                      <a:pt x="3736" y="1612462"/>
                    </a:cubicBezTo>
                    <a:cubicBezTo>
                      <a:pt x="-3682" y="1590736"/>
                      <a:pt x="2147" y="1569011"/>
                      <a:pt x="2676" y="1547285"/>
                    </a:cubicBezTo>
                    <a:cubicBezTo>
                      <a:pt x="9035" y="1279690"/>
                      <a:pt x="15394" y="1012624"/>
                      <a:pt x="22282" y="745028"/>
                    </a:cubicBezTo>
                    <a:cubicBezTo>
                      <a:pt x="28111" y="506047"/>
                      <a:pt x="35000" y="267066"/>
                      <a:pt x="40299" y="27554"/>
                    </a:cubicBezTo>
                    <a:cubicBezTo>
                      <a:pt x="40829" y="5299"/>
                      <a:pt x="47717" y="0"/>
                      <a:pt x="69443" y="0"/>
                    </a:cubicBezTo>
                    <a:cubicBezTo>
                      <a:pt x="270802" y="530"/>
                      <a:pt x="472161" y="1060"/>
                      <a:pt x="673520" y="0"/>
                    </a:cubicBezTo>
                    <a:cubicBezTo>
                      <a:pt x="696305" y="0"/>
                      <a:pt x="703194" y="5829"/>
                      <a:pt x="704253" y="29144"/>
                    </a:cubicBezTo>
                    <a:cubicBezTo>
                      <a:pt x="716971" y="258058"/>
                      <a:pt x="731278" y="487501"/>
                      <a:pt x="744526" y="716414"/>
                    </a:cubicBezTo>
                    <a:cubicBezTo>
                      <a:pt x="755653" y="909295"/>
                      <a:pt x="766781" y="1102176"/>
                      <a:pt x="777908" y="1295057"/>
                    </a:cubicBezTo>
                    <a:cubicBezTo>
                      <a:pt x="783737" y="1393087"/>
                      <a:pt x="789036" y="1490587"/>
                      <a:pt x="794865" y="1588617"/>
                    </a:cubicBezTo>
                    <a:cubicBezTo>
                      <a:pt x="795395" y="1596565"/>
                      <a:pt x="794335" y="1604514"/>
                      <a:pt x="793805" y="1611932"/>
                    </a:cubicBezTo>
                    <a:cubicBezTo>
                      <a:pt x="768371" y="1627829"/>
                      <a:pt x="741876" y="1642136"/>
                      <a:pt x="717501" y="1659093"/>
                    </a:cubicBezTo>
                    <a:cubicBezTo>
                      <a:pt x="609403" y="1734337"/>
                      <a:pt x="490177" y="1769310"/>
                      <a:pt x="358764" y="1760832"/>
                    </a:cubicBezTo>
                    <a:close/>
                  </a:path>
                </a:pathLst>
              </a:custGeom>
              <a:solidFill>
                <a:schemeClr val="bg1"/>
              </a:solidFill>
              <a:ln w="52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FBE2433-B838-4A83-B708-0E5641D5C02E}"/>
                  </a:ext>
                </a:extLst>
              </p:cNvPr>
              <p:cNvSpPr/>
              <p:nvPr/>
            </p:nvSpPr>
            <p:spPr>
              <a:xfrm>
                <a:off x="3420449" y="1882046"/>
                <a:ext cx="846417" cy="1762421"/>
              </a:xfrm>
              <a:custGeom>
                <a:avLst/>
                <a:gdLst>
                  <a:gd name="connsiteX0" fmla="*/ 353088 w 846417"/>
                  <a:gd name="connsiteY0" fmla="*/ 1762422 h 1762421"/>
                  <a:gd name="connsiteX1" fmla="*/ 112517 w 846417"/>
                  <a:gd name="connsiteY1" fmla="*/ 1679758 h 1762421"/>
                  <a:gd name="connsiteX2" fmla="*/ 180 w 846417"/>
                  <a:gd name="connsiteY2" fmla="*/ 1616171 h 1762421"/>
                  <a:gd name="connsiteX3" fmla="*/ 246050 w 846417"/>
                  <a:gd name="connsiteY3" fmla="*/ 29674 h 1762421"/>
                  <a:gd name="connsiteX4" fmla="*/ 275194 w 846417"/>
                  <a:gd name="connsiteY4" fmla="*/ 2120 h 1762421"/>
                  <a:gd name="connsiteX5" fmla="*/ 815684 w 846417"/>
                  <a:gd name="connsiteY5" fmla="*/ 0 h 1762421"/>
                  <a:gd name="connsiteX6" fmla="*/ 846417 w 846417"/>
                  <a:gd name="connsiteY6" fmla="*/ 29144 h 1762421"/>
                  <a:gd name="connsiteX7" fmla="*/ 724542 w 846417"/>
                  <a:gd name="connsiteY7" fmla="*/ 1629419 h 1762421"/>
                  <a:gd name="connsiteX8" fmla="*/ 645058 w 846417"/>
                  <a:gd name="connsiteY8" fmla="*/ 1693006 h 1762421"/>
                  <a:gd name="connsiteX9" fmla="*/ 353088 w 846417"/>
                  <a:gd name="connsiteY9" fmla="*/ 1762422 h 17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6417" h="1762421">
                    <a:moveTo>
                      <a:pt x="353088" y="1762422"/>
                    </a:moveTo>
                    <a:cubicBezTo>
                      <a:pt x="266715" y="1753413"/>
                      <a:pt x="186702" y="1725329"/>
                      <a:pt x="112517" y="1679758"/>
                    </a:cubicBezTo>
                    <a:cubicBezTo>
                      <a:pt x="74894" y="1656973"/>
                      <a:pt x="38332" y="1637897"/>
                      <a:pt x="180" y="1616171"/>
                    </a:cubicBezTo>
                    <a:cubicBezTo>
                      <a:pt x="-7239" y="1594446"/>
                      <a:pt x="217435" y="263886"/>
                      <a:pt x="246050" y="29674"/>
                    </a:cubicBezTo>
                    <a:cubicBezTo>
                      <a:pt x="246580" y="7418"/>
                      <a:pt x="253468" y="2120"/>
                      <a:pt x="275194" y="2120"/>
                    </a:cubicBezTo>
                    <a:cubicBezTo>
                      <a:pt x="476553" y="2649"/>
                      <a:pt x="614325" y="1060"/>
                      <a:pt x="815684" y="0"/>
                    </a:cubicBezTo>
                    <a:cubicBezTo>
                      <a:pt x="838469" y="0"/>
                      <a:pt x="845358" y="5829"/>
                      <a:pt x="846417" y="29144"/>
                    </a:cubicBezTo>
                    <a:cubicBezTo>
                      <a:pt x="839529" y="264946"/>
                      <a:pt x="724542" y="1621470"/>
                      <a:pt x="724542" y="1629419"/>
                    </a:cubicBezTo>
                    <a:cubicBezTo>
                      <a:pt x="699107" y="1645315"/>
                      <a:pt x="669433" y="1676049"/>
                      <a:pt x="645058" y="1693006"/>
                    </a:cubicBezTo>
                    <a:cubicBezTo>
                      <a:pt x="524773" y="1760302"/>
                      <a:pt x="486621" y="1759772"/>
                      <a:pt x="353088" y="1762422"/>
                    </a:cubicBezTo>
                    <a:close/>
                  </a:path>
                </a:pathLst>
              </a:custGeom>
              <a:solidFill>
                <a:schemeClr val="bg1"/>
              </a:solidFill>
              <a:ln w="52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D219153-26DB-494A-BF87-7FFC7233DC28}"/>
                  </a:ext>
                </a:extLst>
              </p:cNvPr>
              <p:cNvSpPr/>
              <p:nvPr/>
            </p:nvSpPr>
            <p:spPr>
              <a:xfrm>
                <a:off x="8734916" y="1858201"/>
                <a:ext cx="888786" cy="1757122"/>
              </a:xfrm>
              <a:custGeom>
                <a:avLst/>
                <a:gdLst>
                  <a:gd name="connsiteX0" fmla="*/ 525123 w 888786"/>
                  <a:gd name="connsiteY0" fmla="*/ 1757123 h 1757122"/>
                  <a:gd name="connsiteX1" fmla="*/ 765694 w 888786"/>
                  <a:gd name="connsiteY1" fmla="*/ 1674459 h 1757122"/>
                  <a:gd name="connsiteX2" fmla="*/ 888629 w 888786"/>
                  <a:gd name="connsiteY2" fmla="*/ 1610872 h 1757122"/>
                  <a:gd name="connsiteX3" fmla="*/ 610966 w 888786"/>
                  <a:gd name="connsiteY3" fmla="*/ 29674 h 1757122"/>
                  <a:gd name="connsiteX4" fmla="*/ 581822 w 888786"/>
                  <a:gd name="connsiteY4" fmla="*/ 2120 h 1757122"/>
                  <a:gd name="connsiteX5" fmla="*/ 30734 w 888786"/>
                  <a:gd name="connsiteY5" fmla="*/ 0 h 1757122"/>
                  <a:gd name="connsiteX6" fmla="*/ 0 w 888786"/>
                  <a:gd name="connsiteY6" fmla="*/ 23845 h 1757122"/>
                  <a:gd name="connsiteX7" fmla="*/ 153669 w 888786"/>
                  <a:gd name="connsiteY7" fmla="*/ 1624120 h 1757122"/>
                  <a:gd name="connsiteX8" fmla="*/ 233153 w 888786"/>
                  <a:gd name="connsiteY8" fmla="*/ 1687707 h 1757122"/>
                  <a:gd name="connsiteX9" fmla="*/ 525123 w 888786"/>
                  <a:gd name="connsiteY9" fmla="*/ 1757123 h 175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8786" h="1757122">
                    <a:moveTo>
                      <a:pt x="525123" y="1757123"/>
                    </a:moveTo>
                    <a:cubicBezTo>
                      <a:pt x="611496" y="1748115"/>
                      <a:pt x="691509" y="1720030"/>
                      <a:pt x="765694" y="1674459"/>
                    </a:cubicBezTo>
                    <a:cubicBezTo>
                      <a:pt x="803316" y="1651674"/>
                      <a:pt x="850477" y="1632598"/>
                      <a:pt x="888629" y="1610872"/>
                    </a:cubicBezTo>
                    <a:cubicBezTo>
                      <a:pt x="896047" y="1589147"/>
                      <a:pt x="639580" y="263886"/>
                      <a:pt x="610966" y="29674"/>
                    </a:cubicBezTo>
                    <a:cubicBezTo>
                      <a:pt x="610435" y="7418"/>
                      <a:pt x="603547" y="2120"/>
                      <a:pt x="581822" y="2120"/>
                    </a:cubicBezTo>
                    <a:cubicBezTo>
                      <a:pt x="380463" y="2649"/>
                      <a:pt x="232093" y="1060"/>
                      <a:pt x="30734" y="0"/>
                    </a:cubicBezTo>
                    <a:cubicBezTo>
                      <a:pt x="7948" y="0"/>
                      <a:pt x="1060" y="530"/>
                      <a:pt x="0" y="23845"/>
                    </a:cubicBezTo>
                    <a:cubicBezTo>
                      <a:pt x="6889" y="259647"/>
                      <a:pt x="153669" y="1616171"/>
                      <a:pt x="153669" y="1624120"/>
                    </a:cubicBezTo>
                    <a:cubicBezTo>
                      <a:pt x="179104" y="1640016"/>
                      <a:pt x="208778" y="1670750"/>
                      <a:pt x="233153" y="1687707"/>
                    </a:cubicBezTo>
                    <a:cubicBezTo>
                      <a:pt x="353438" y="1755533"/>
                      <a:pt x="391590" y="1754473"/>
                      <a:pt x="525123" y="1757123"/>
                    </a:cubicBezTo>
                    <a:close/>
                  </a:path>
                </a:pathLst>
              </a:custGeom>
              <a:solidFill>
                <a:schemeClr val="bg1"/>
              </a:solidFill>
              <a:ln w="52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869E4B2-FB0B-4FAB-8C8E-DE24065259B7}"/>
                  </a:ext>
                </a:extLst>
              </p:cNvPr>
              <p:cNvSpPr/>
              <p:nvPr/>
            </p:nvSpPr>
            <p:spPr>
              <a:xfrm>
                <a:off x="4768647" y="1883635"/>
                <a:ext cx="795009" cy="1762075"/>
              </a:xfrm>
              <a:custGeom>
                <a:avLst/>
                <a:gdLst>
                  <a:gd name="connsiteX0" fmla="*/ 358764 w 795009"/>
                  <a:gd name="connsiteY0" fmla="*/ 1760832 h 1762075"/>
                  <a:gd name="connsiteX1" fmla="*/ 118193 w 795009"/>
                  <a:gd name="connsiteY1" fmla="*/ 1678169 h 1762075"/>
                  <a:gd name="connsiteX2" fmla="*/ 3736 w 795009"/>
                  <a:gd name="connsiteY2" fmla="*/ 1612462 h 1762075"/>
                  <a:gd name="connsiteX3" fmla="*/ 2676 w 795009"/>
                  <a:gd name="connsiteY3" fmla="*/ 1547285 h 1762075"/>
                  <a:gd name="connsiteX4" fmla="*/ 22282 w 795009"/>
                  <a:gd name="connsiteY4" fmla="*/ 745028 h 1762075"/>
                  <a:gd name="connsiteX5" fmla="*/ 40299 w 795009"/>
                  <a:gd name="connsiteY5" fmla="*/ 27554 h 1762075"/>
                  <a:gd name="connsiteX6" fmla="*/ 69443 w 795009"/>
                  <a:gd name="connsiteY6" fmla="*/ 0 h 1762075"/>
                  <a:gd name="connsiteX7" fmla="*/ 673520 w 795009"/>
                  <a:gd name="connsiteY7" fmla="*/ 0 h 1762075"/>
                  <a:gd name="connsiteX8" fmla="*/ 704254 w 795009"/>
                  <a:gd name="connsiteY8" fmla="*/ 29144 h 1762075"/>
                  <a:gd name="connsiteX9" fmla="*/ 744525 w 795009"/>
                  <a:gd name="connsiteY9" fmla="*/ 716414 h 1762075"/>
                  <a:gd name="connsiteX10" fmla="*/ 777908 w 795009"/>
                  <a:gd name="connsiteY10" fmla="*/ 1295057 h 1762075"/>
                  <a:gd name="connsiteX11" fmla="*/ 794865 w 795009"/>
                  <a:gd name="connsiteY11" fmla="*/ 1588617 h 1762075"/>
                  <a:gd name="connsiteX12" fmla="*/ 793805 w 795009"/>
                  <a:gd name="connsiteY12" fmla="*/ 1611932 h 1762075"/>
                  <a:gd name="connsiteX13" fmla="*/ 717501 w 795009"/>
                  <a:gd name="connsiteY13" fmla="*/ 1659093 h 1762075"/>
                  <a:gd name="connsiteX14" fmla="*/ 358764 w 795009"/>
                  <a:gd name="connsiteY14" fmla="*/ 1760832 h 176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5009" h="1762075">
                    <a:moveTo>
                      <a:pt x="358764" y="1760832"/>
                    </a:moveTo>
                    <a:cubicBezTo>
                      <a:pt x="272391" y="1751824"/>
                      <a:pt x="192378" y="1723739"/>
                      <a:pt x="118193" y="1678169"/>
                    </a:cubicBezTo>
                    <a:cubicBezTo>
                      <a:pt x="80571" y="1655383"/>
                      <a:pt x="41888" y="1634188"/>
                      <a:pt x="3736" y="1612462"/>
                    </a:cubicBezTo>
                    <a:cubicBezTo>
                      <a:pt x="-3682" y="1590736"/>
                      <a:pt x="2146" y="1569011"/>
                      <a:pt x="2676" y="1547285"/>
                    </a:cubicBezTo>
                    <a:cubicBezTo>
                      <a:pt x="9035" y="1279690"/>
                      <a:pt x="15394" y="1012624"/>
                      <a:pt x="22282" y="745028"/>
                    </a:cubicBezTo>
                    <a:cubicBezTo>
                      <a:pt x="28111" y="506047"/>
                      <a:pt x="35000" y="267066"/>
                      <a:pt x="40299" y="27554"/>
                    </a:cubicBezTo>
                    <a:cubicBezTo>
                      <a:pt x="40829" y="5299"/>
                      <a:pt x="47717" y="0"/>
                      <a:pt x="69443" y="0"/>
                    </a:cubicBezTo>
                    <a:cubicBezTo>
                      <a:pt x="270802" y="530"/>
                      <a:pt x="472161" y="1060"/>
                      <a:pt x="673520" y="0"/>
                    </a:cubicBezTo>
                    <a:cubicBezTo>
                      <a:pt x="696305" y="0"/>
                      <a:pt x="703194" y="5829"/>
                      <a:pt x="704254" y="29144"/>
                    </a:cubicBezTo>
                    <a:cubicBezTo>
                      <a:pt x="716971" y="258058"/>
                      <a:pt x="731278" y="487501"/>
                      <a:pt x="744525" y="716414"/>
                    </a:cubicBezTo>
                    <a:cubicBezTo>
                      <a:pt x="755653" y="909295"/>
                      <a:pt x="766781" y="1102176"/>
                      <a:pt x="777908" y="1295057"/>
                    </a:cubicBezTo>
                    <a:cubicBezTo>
                      <a:pt x="783737" y="1393087"/>
                      <a:pt x="789036" y="1490587"/>
                      <a:pt x="794865" y="1588617"/>
                    </a:cubicBezTo>
                    <a:cubicBezTo>
                      <a:pt x="795395" y="1596565"/>
                      <a:pt x="794335" y="1604514"/>
                      <a:pt x="793805" y="1611932"/>
                    </a:cubicBezTo>
                    <a:cubicBezTo>
                      <a:pt x="768370" y="1627829"/>
                      <a:pt x="741876" y="1642136"/>
                      <a:pt x="717501" y="1659093"/>
                    </a:cubicBezTo>
                    <a:cubicBezTo>
                      <a:pt x="609403" y="1734337"/>
                      <a:pt x="490177" y="1769310"/>
                      <a:pt x="358764" y="1760832"/>
                    </a:cubicBezTo>
                    <a:close/>
                  </a:path>
                </a:pathLst>
              </a:custGeom>
              <a:solidFill>
                <a:schemeClr val="bg1"/>
              </a:solidFill>
              <a:ln w="52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91DD38C-EAFC-4632-A7B2-57BF2820951E}"/>
                  </a:ext>
                </a:extLst>
              </p:cNvPr>
              <p:cNvSpPr/>
              <p:nvPr/>
            </p:nvSpPr>
            <p:spPr>
              <a:xfrm>
                <a:off x="6087019" y="1883106"/>
                <a:ext cx="795009" cy="1762089"/>
              </a:xfrm>
              <a:custGeom>
                <a:avLst/>
                <a:gdLst>
                  <a:gd name="connsiteX0" fmla="*/ 358764 w 795009"/>
                  <a:gd name="connsiteY0" fmla="*/ 1760832 h 1762089"/>
                  <a:gd name="connsiteX1" fmla="*/ 118193 w 795009"/>
                  <a:gd name="connsiteY1" fmla="*/ 1678169 h 1762089"/>
                  <a:gd name="connsiteX2" fmla="*/ 3736 w 795009"/>
                  <a:gd name="connsiteY2" fmla="*/ 1612462 h 1762089"/>
                  <a:gd name="connsiteX3" fmla="*/ 2676 w 795009"/>
                  <a:gd name="connsiteY3" fmla="*/ 1547285 h 1762089"/>
                  <a:gd name="connsiteX4" fmla="*/ 22282 w 795009"/>
                  <a:gd name="connsiteY4" fmla="*/ 745029 h 1762089"/>
                  <a:gd name="connsiteX5" fmla="*/ 40299 w 795009"/>
                  <a:gd name="connsiteY5" fmla="*/ 27554 h 1762089"/>
                  <a:gd name="connsiteX6" fmla="*/ 69443 w 795009"/>
                  <a:gd name="connsiteY6" fmla="*/ 0 h 1762089"/>
                  <a:gd name="connsiteX7" fmla="*/ 673520 w 795009"/>
                  <a:gd name="connsiteY7" fmla="*/ 0 h 1762089"/>
                  <a:gd name="connsiteX8" fmla="*/ 704254 w 795009"/>
                  <a:gd name="connsiteY8" fmla="*/ 29144 h 1762089"/>
                  <a:gd name="connsiteX9" fmla="*/ 744525 w 795009"/>
                  <a:gd name="connsiteY9" fmla="*/ 716414 h 1762089"/>
                  <a:gd name="connsiteX10" fmla="*/ 777908 w 795009"/>
                  <a:gd name="connsiteY10" fmla="*/ 1295057 h 1762089"/>
                  <a:gd name="connsiteX11" fmla="*/ 794865 w 795009"/>
                  <a:gd name="connsiteY11" fmla="*/ 1588617 h 1762089"/>
                  <a:gd name="connsiteX12" fmla="*/ 793805 w 795009"/>
                  <a:gd name="connsiteY12" fmla="*/ 1611932 h 1762089"/>
                  <a:gd name="connsiteX13" fmla="*/ 717501 w 795009"/>
                  <a:gd name="connsiteY13" fmla="*/ 1659093 h 1762089"/>
                  <a:gd name="connsiteX14" fmla="*/ 358764 w 795009"/>
                  <a:gd name="connsiteY14" fmla="*/ 1760832 h 176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5009" h="1762089">
                    <a:moveTo>
                      <a:pt x="358764" y="1760832"/>
                    </a:moveTo>
                    <a:cubicBezTo>
                      <a:pt x="272392" y="1751824"/>
                      <a:pt x="192378" y="1723739"/>
                      <a:pt x="118193" y="1678169"/>
                    </a:cubicBezTo>
                    <a:cubicBezTo>
                      <a:pt x="80571" y="1655383"/>
                      <a:pt x="41888" y="1634188"/>
                      <a:pt x="3736" y="1612462"/>
                    </a:cubicBezTo>
                    <a:cubicBezTo>
                      <a:pt x="-3682" y="1590737"/>
                      <a:pt x="2147" y="1569011"/>
                      <a:pt x="2676" y="1547285"/>
                    </a:cubicBezTo>
                    <a:cubicBezTo>
                      <a:pt x="9035" y="1279690"/>
                      <a:pt x="15394" y="1012624"/>
                      <a:pt x="22282" y="745029"/>
                    </a:cubicBezTo>
                    <a:cubicBezTo>
                      <a:pt x="28111" y="506047"/>
                      <a:pt x="35000" y="267066"/>
                      <a:pt x="40299" y="27554"/>
                    </a:cubicBezTo>
                    <a:cubicBezTo>
                      <a:pt x="40829" y="5299"/>
                      <a:pt x="47717" y="0"/>
                      <a:pt x="69443" y="0"/>
                    </a:cubicBezTo>
                    <a:cubicBezTo>
                      <a:pt x="270802" y="530"/>
                      <a:pt x="472161" y="1060"/>
                      <a:pt x="673520" y="0"/>
                    </a:cubicBezTo>
                    <a:cubicBezTo>
                      <a:pt x="696305" y="0"/>
                      <a:pt x="703194" y="5829"/>
                      <a:pt x="704254" y="29144"/>
                    </a:cubicBezTo>
                    <a:cubicBezTo>
                      <a:pt x="716971" y="258057"/>
                      <a:pt x="731278" y="487501"/>
                      <a:pt x="744525" y="716414"/>
                    </a:cubicBezTo>
                    <a:cubicBezTo>
                      <a:pt x="755653" y="909295"/>
                      <a:pt x="766781" y="1102176"/>
                      <a:pt x="777908" y="1295057"/>
                    </a:cubicBezTo>
                    <a:cubicBezTo>
                      <a:pt x="783737" y="1393087"/>
                      <a:pt x="789036" y="1490587"/>
                      <a:pt x="794865" y="1588617"/>
                    </a:cubicBezTo>
                    <a:cubicBezTo>
                      <a:pt x="795395" y="1596565"/>
                      <a:pt x="794335" y="1604514"/>
                      <a:pt x="793805" y="1611932"/>
                    </a:cubicBezTo>
                    <a:cubicBezTo>
                      <a:pt x="768370" y="1627829"/>
                      <a:pt x="741876" y="1642136"/>
                      <a:pt x="717501" y="1659093"/>
                    </a:cubicBezTo>
                    <a:cubicBezTo>
                      <a:pt x="609403" y="1734867"/>
                      <a:pt x="490177" y="1769310"/>
                      <a:pt x="358764" y="1760832"/>
                    </a:cubicBezTo>
                    <a:close/>
                  </a:path>
                </a:pathLst>
              </a:custGeom>
              <a:solidFill>
                <a:schemeClr val="bg1"/>
              </a:solidFill>
              <a:ln w="52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D849A897-2ABD-4E1C-B149-4606FA6A3169}"/>
                  </a:ext>
                </a:extLst>
              </p:cNvPr>
              <p:cNvSpPr/>
              <p:nvPr/>
            </p:nvSpPr>
            <p:spPr>
              <a:xfrm>
                <a:off x="2758043" y="1681512"/>
                <a:ext cx="7496623" cy="1968489"/>
              </a:xfrm>
              <a:custGeom>
                <a:avLst/>
                <a:gdLst>
                  <a:gd name="connsiteX0" fmla="*/ 773863 w 7496623"/>
                  <a:gd name="connsiteY0" fmla="*/ 235 h 1968489"/>
                  <a:gd name="connsiteX1" fmla="*/ 1044108 w 7496623"/>
                  <a:gd name="connsiteY1" fmla="*/ 235 h 1968489"/>
                  <a:gd name="connsiteX2" fmla="*/ 1484449 w 7496623"/>
                  <a:gd name="connsiteY2" fmla="*/ 235 h 1968489"/>
                  <a:gd name="connsiteX3" fmla="*/ 2844682 w 7496623"/>
                  <a:gd name="connsiteY3" fmla="*/ 235 h 1968489"/>
                  <a:gd name="connsiteX4" fmla="*/ 4212333 w 7496623"/>
                  <a:gd name="connsiteY4" fmla="*/ 235 h 1968489"/>
                  <a:gd name="connsiteX5" fmla="*/ 5924013 w 7496623"/>
                  <a:gd name="connsiteY5" fmla="*/ 235 h 1968489"/>
                  <a:gd name="connsiteX6" fmla="*/ 5933953 w 7496623"/>
                  <a:gd name="connsiteY6" fmla="*/ 235 h 1968489"/>
                  <a:gd name="connsiteX7" fmla="*/ 6697655 w 7496623"/>
                  <a:gd name="connsiteY7" fmla="*/ 235 h 1968489"/>
                  <a:gd name="connsiteX8" fmla="*/ 6816351 w 7496623"/>
                  <a:gd name="connsiteY8" fmla="*/ 114162 h 1968489"/>
                  <a:gd name="connsiteX9" fmla="*/ 6833838 w 7496623"/>
                  <a:gd name="connsiteY9" fmla="*/ 190996 h 1968489"/>
                  <a:gd name="connsiteX10" fmla="*/ 7487195 w 7496623"/>
                  <a:gd name="connsiteY10" fmla="*/ 1621705 h 1968489"/>
                  <a:gd name="connsiteX11" fmla="*/ 7488784 w 7496623"/>
                  <a:gd name="connsiteY11" fmla="*/ 1679993 h 1968489"/>
                  <a:gd name="connsiteX12" fmla="*/ 7196284 w 7496623"/>
                  <a:gd name="connsiteY12" fmla="*/ 1905727 h 1968489"/>
                  <a:gd name="connsiteX13" fmla="*/ 6865101 w 7496623"/>
                  <a:gd name="connsiteY13" fmla="*/ 1828363 h 1968489"/>
                  <a:gd name="connsiteX14" fmla="*/ 6844965 w 7496623"/>
                  <a:gd name="connsiteY14" fmla="*/ 1793390 h 1968489"/>
                  <a:gd name="connsiteX15" fmla="*/ 6693416 w 7496623"/>
                  <a:gd name="connsiteY15" fmla="*/ 938674 h 1968489"/>
                  <a:gd name="connsiteX16" fmla="*/ 6567302 w 7496623"/>
                  <a:gd name="connsiteY16" fmla="*/ 224379 h 1968489"/>
                  <a:gd name="connsiteX17" fmla="*/ 6541337 w 7496623"/>
                  <a:gd name="connsiteY17" fmla="*/ 203184 h 1968489"/>
                  <a:gd name="connsiteX18" fmla="*/ 5984951 w 7496623"/>
                  <a:gd name="connsiteY18" fmla="*/ 202654 h 1968489"/>
                  <a:gd name="connsiteX19" fmla="*/ 5963994 w 7496623"/>
                  <a:gd name="connsiteY19" fmla="*/ 210529 h 1968489"/>
                  <a:gd name="connsiteX20" fmla="*/ 5983232 w 7496623"/>
                  <a:gd name="connsiteY20" fmla="*/ 345194 h 1968489"/>
                  <a:gd name="connsiteX21" fmla="*/ 6125773 w 7496623"/>
                  <a:gd name="connsiteY21" fmla="*/ 1780672 h 1968489"/>
                  <a:gd name="connsiteX22" fmla="*/ 6096100 w 7496623"/>
                  <a:gd name="connsiteY22" fmla="*/ 1855917 h 1968489"/>
                  <a:gd name="connsiteX23" fmla="*/ 5900040 w 7496623"/>
                  <a:gd name="connsiteY23" fmla="*/ 1949708 h 1968489"/>
                  <a:gd name="connsiteX24" fmla="*/ 5593762 w 7496623"/>
                  <a:gd name="connsiteY24" fmla="*/ 1881352 h 1968489"/>
                  <a:gd name="connsiteX25" fmla="*/ 5538653 w 7496623"/>
                  <a:gd name="connsiteY25" fmla="*/ 1840020 h 1968489"/>
                  <a:gd name="connsiteX26" fmla="*/ 5515338 w 7496623"/>
                  <a:gd name="connsiteY26" fmla="*/ 1811936 h 1968489"/>
                  <a:gd name="connsiteX27" fmla="*/ 5422607 w 7496623"/>
                  <a:gd name="connsiteY27" fmla="*/ 258822 h 1968489"/>
                  <a:gd name="connsiteX28" fmla="*/ 5374917 w 7496623"/>
                  <a:gd name="connsiteY28" fmla="*/ 215901 h 1968489"/>
                  <a:gd name="connsiteX29" fmla="*/ 4834427 w 7496623"/>
                  <a:gd name="connsiteY29" fmla="*/ 215901 h 1968489"/>
                  <a:gd name="connsiteX30" fmla="*/ 4786736 w 7496623"/>
                  <a:gd name="connsiteY30" fmla="*/ 263591 h 1968489"/>
                  <a:gd name="connsiteX31" fmla="*/ 4745935 w 7496623"/>
                  <a:gd name="connsiteY31" fmla="*/ 1808757 h 1968489"/>
                  <a:gd name="connsiteX32" fmla="*/ 4733747 w 7496623"/>
                  <a:gd name="connsiteY32" fmla="*/ 1831542 h 1968489"/>
                  <a:gd name="connsiteX33" fmla="*/ 4724739 w 7496623"/>
                  <a:gd name="connsiteY33" fmla="*/ 1837901 h 1968489"/>
                  <a:gd name="connsiteX34" fmla="*/ 4705663 w 7496623"/>
                  <a:gd name="connsiteY34" fmla="*/ 1855387 h 1968489"/>
                  <a:gd name="connsiteX35" fmla="*/ 4601804 w 7496623"/>
                  <a:gd name="connsiteY35" fmla="*/ 1920564 h 1968489"/>
                  <a:gd name="connsiteX36" fmla="*/ 4530269 w 7496623"/>
                  <a:gd name="connsiteY36" fmla="*/ 1950768 h 1968489"/>
                  <a:gd name="connsiteX37" fmla="*/ 4187428 w 7496623"/>
                  <a:gd name="connsiteY37" fmla="*/ 1898309 h 1968489"/>
                  <a:gd name="connsiteX38" fmla="*/ 4109534 w 7496623"/>
                  <a:gd name="connsiteY38" fmla="*/ 1843730 h 1968489"/>
                  <a:gd name="connsiteX39" fmla="*/ 4032700 w 7496623"/>
                  <a:gd name="connsiteY39" fmla="*/ 258822 h 1968489"/>
                  <a:gd name="connsiteX40" fmla="*/ 3985009 w 7496623"/>
                  <a:gd name="connsiteY40" fmla="*/ 215901 h 1968489"/>
                  <a:gd name="connsiteX41" fmla="*/ 3444519 w 7496623"/>
                  <a:gd name="connsiteY41" fmla="*/ 215901 h 1968489"/>
                  <a:gd name="connsiteX42" fmla="*/ 3396829 w 7496623"/>
                  <a:gd name="connsiteY42" fmla="*/ 263591 h 1968489"/>
                  <a:gd name="connsiteX43" fmla="*/ 3382522 w 7496623"/>
                  <a:gd name="connsiteY43" fmla="*/ 1780142 h 1968489"/>
                  <a:gd name="connsiteX44" fmla="*/ 3352848 w 7496623"/>
                  <a:gd name="connsiteY44" fmla="*/ 1855387 h 1968489"/>
                  <a:gd name="connsiteX45" fmla="*/ 3172685 w 7496623"/>
                  <a:gd name="connsiteY45" fmla="*/ 1949178 h 1968489"/>
                  <a:gd name="connsiteX46" fmla="*/ 2866407 w 7496623"/>
                  <a:gd name="connsiteY46" fmla="*/ 1880822 h 1968489"/>
                  <a:gd name="connsiteX47" fmla="*/ 2811298 w 7496623"/>
                  <a:gd name="connsiteY47" fmla="*/ 1839490 h 1968489"/>
                  <a:gd name="connsiteX48" fmla="*/ 2772086 w 7496623"/>
                  <a:gd name="connsiteY48" fmla="*/ 1811406 h 1968489"/>
                  <a:gd name="connsiteX49" fmla="*/ 2695252 w 7496623"/>
                  <a:gd name="connsiteY49" fmla="*/ 258292 h 1968489"/>
                  <a:gd name="connsiteX50" fmla="*/ 2647562 w 7496623"/>
                  <a:gd name="connsiteY50" fmla="*/ 215371 h 1968489"/>
                  <a:gd name="connsiteX51" fmla="*/ 2107072 w 7496623"/>
                  <a:gd name="connsiteY51" fmla="*/ 215371 h 1968489"/>
                  <a:gd name="connsiteX52" fmla="*/ 2059382 w 7496623"/>
                  <a:gd name="connsiteY52" fmla="*/ 263061 h 1968489"/>
                  <a:gd name="connsiteX53" fmla="*/ 2018580 w 7496623"/>
                  <a:gd name="connsiteY53" fmla="*/ 1808227 h 1968489"/>
                  <a:gd name="connsiteX54" fmla="*/ 2006392 w 7496623"/>
                  <a:gd name="connsiteY54" fmla="*/ 1831012 h 1968489"/>
                  <a:gd name="connsiteX55" fmla="*/ 1802384 w 7496623"/>
                  <a:gd name="connsiteY55" fmla="*/ 1950238 h 1968489"/>
                  <a:gd name="connsiteX56" fmla="*/ 1459544 w 7496623"/>
                  <a:gd name="connsiteY56" fmla="*/ 1897779 h 1968489"/>
                  <a:gd name="connsiteX57" fmla="*/ 1381649 w 7496623"/>
                  <a:gd name="connsiteY57" fmla="*/ 1843200 h 1968489"/>
                  <a:gd name="connsiteX58" fmla="*/ 1367872 w 7496623"/>
                  <a:gd name="connsiteY58" fmla="*/ 1812996 h 1968489"/>
                  <a:gd name="connsiteX59" fmla="*/ 1490277 w 7496623"/>
                  <a:gd name="connsiteY59" fmla="*/ 229148 h 1968489"/>
                  <a:gd name="connsiteX60" fmla="*/ 1474910 w 7496623"/>
                  <a:gd name="connsiteY60" fmla="*/ 202653 h 1968489"/>
                  <a:gd name="connsiteX61" fmla="*/ 1474910 w 7496623"/>
                  <a:gd name="connsiteY61" fmla="*/ 202123 h 1968489"/>
                  <a:gd name="connsiteX62" fmla="*/ 932301 w 7496623"/>
                  <a:gd name="connsiteY62" fmla="*/ 202123 h 1968489"/>
                  <a:gd name="connsiteX63" fmla="*/ 904217 w 7496623"/>
                  <a:gd name="connsiteY63" fmla="*/ 227028 h 1968489"/>
                  <a:gd name="connsiteX64" fmla="*/ 666825 w 7496623"/>
                  <a:gd name="connsiteY64" fmla="*/ 1791800 h 1968489"/>
                  <a:gd name="connsiteX65" fmla="*/ 647219 w 7496623"/>
                  <a:gd name="connsiteY65" fmla="*/ 1827303 h 1968489"/>
                  <a:gd name="connsiteX66" fmla="*/ 141702 w 7496623"/>
                  <a:gd name="connsiteY66" fmla="*/ 1825713 h 1968489"/>
                  <a:gd name="connsiteX67" fmla="*/ 18237 w 7496623"/>
                  <a:gd name="connsiteY67" fmla="*/ 1699069 h 1968489"/>
                  <a:gd name="connsiteX68" fmla="*/ 8699 w 7496623"/>
                  <a:gd name="connsiteY68" fmla="*/ 1616936 h 1968489"/>
                  <a:gd name="connsiteX69" fmla="*/ 663116 w 7496623"/>
                  <a:gd name="connsiteY69" fmla="*/ 183577 h 1968489"/>
                  <a:gd name="connsiteX70" fmla="*/ 673714 w 7496623"/>
                  <a:gd name="connsiteY70" fmla="*/ 114161 h 1968489"/>
                  <a:gd name="connsiteX71" fmla="*/ 773863 w 7496623"/>
                  <a:gd name="connsiteY71" fmla="*/ 235 h 196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7496623" h="1968489">
                    <a:moveTo>
                      <a:pt x="773863" y="235"/>
                    </a:moveTo>
                    <a:cubicBezTo>
                      <a:pt x="863945" y="-295"/>
                      <a:pt x="954027" y="235"/>
                      <a:pt x="1044108" y="235"/>
                    </a:cubicBezTo>
                    <a:cubicBezTo>
                      <a:pt x="1190888" y="235"/>
                      <a:pt x="1337668" y="235"/>
                      <a:pt x="1484449" y="235"/>
                    </a:cubicBezTo>
                    <a:cubicBezTo>
                      <a:pt x="1938036" y="235"/>
                      <a:pt x="2391094" y="235"/>
                      <a:pt x="2844682" y="235"/>
                    </a:cubicBezTo>
                    <a:cubicBezTo>
                      <a:pt x="3300389" y="235"/>
                      <a:pt x="3756626" y="235"/>
                      <a:pt x="4212333" y="235"/>
                    </a:cubicBezTo>
                    <a:lnTo>
                      <a:pt x="5924013" y="235"/>
                    </a:lnTo>
                    <a:lnTo>
                      <a:pt x="5933953" y="235"/>
                    </a:lnTo>
                    <a:lnTo>
                      <a:pt x="6697655" y="235"/>
                    </a:lnTo>
                    <a:cubicBezTo>
                      <a:pt x="6778729" y="235"/>
                      <a:pt x="6812642" y="33618"/>
                      <a:pt x="6816351" y="114162"/>
                    </a:cubicBezTo>
                    <a:cubicBezTo>
                      <a:pt x="6817411" y="140656"/>
                      <a:pt x="6822710" y="166091"/>
                      <a:pt x="6833838" y="190996"/>
                    </a:cubicBezTo>
                    <a:cubicBezTo>
                      <a:pt x="7052153" y="667899"/>
                      <a:pt x="7269409" y="1144802"/>
                      <a:pt x="7487195" y="1621705"/>
                    </a:cubicBezTo>
                    <a:cubicBezTo>
                      <a:pt x="7495673" y="1641311"/>
                      <a:pt x="7502562" y="1659328"/>
                      <a:pt x="7488784" y="1679993"/>
                    </a:cubicBezTo>
                    <a:cubicBezTo>
                      <a:pt x="7414069" y="1784912"/>
                      <a:pt x="7328757" y="1876583"/>
                      <a:pt x="7196284" y="1905727"/>
                    </a:cubicBezTo>
                    <a:cubicBezTo>
                      <a:pt x="7073879" y="1932752"/>
                      <a:pt x="6963661" y="1905727"/>
                      <a:pt x="6865101" y="1828363"/>
                    </a:cubicBezTo>
                    <a:cubicBezTo>
                      <a:pt x="6853444" y="1818825"/>
                      <a:pt x="6847615" y="1808227"/>
                      <a:pt x="6844965" y="1793390"/>
                    </a:cubicBezTo>
                    <a:cubicBezTo>
                      <a:pt x="6794625" y="1508308"/>
                      <a:pt x="6743756" y="1223756"/>
                      <a:pt x="6693416" y="938674"/>
                    </a:cubicBezTo>
                    <a:cubicBezTo>
                      <a:pt x="6651554" y="700223"/>
                      <a:pt x="6608633" y="462301"/>
                      <a:pt x="6567302" y="224379"/>
                    </a:cubicBezTo>
                    <a:cubicBezTo>
                      <a:pt x="6564122" y="206893"/>
                      <a:pt x="6557234" y="203184"/>
                      <a:pt x="6541337" y="203184"/>
                    </a:cubicBezTo>
                    <a:cubicBezTo>
                      <a:pt x="6355875" y="203184"/>
                      <a:pt x="6170413" y="203714"/>
                      <a:pt x="5984951" y="202654"/>
                    </a:cubicBezTo>
                    <a:lnTo>
                      <a:pt x="5963994" y="210529"/>
                    </a:lnTo>
                    <a:lnTo>
                      <a:pt x="5983232" y="345194"/>
                    </a:lnTo>
                    <a:cubicBezTo>
                      <a:pt x="5994361" y="455412"/>
                      <a:pt x="6125244" y="1767425"/>
                      <a:pt x="6125773" y="1780672"/>
                    </a:cubicBezTo>
                    <a:cubicBezTo>
                      <a:pt x="6134782" y="1813526"/>
                      <a:pt x="6124184" y="1834721"/>
                      <a:pt x="6096100" y="1855917"/>
                    </a:cubicBezTo>
                    <a:cubicBezTo>
                      <a:pt x="6036222" y="1900428"/>
                      <a:pt x="5974224" y="1938050"/>
                      <a:pt x="5900040" y="1949708"/>
                    </a:cubicBezTo>
                    <a:cubicBezTo>
                      <a:pt x="5789822" y="1966665"/>
                      <a:pt x="5685963" y="1948648"/>
                      <a:pt x="5593762" y="1881352"/>
                    </a:cubicBezTo>
                    <a:cubicBezTo>
                      <a:pt x="5575215" y="1867575"/>
                      <a:pt x="5557200" y="1853797"/>
                      <a:pt x="5538653" y="1840020"/>
                    </a:cubicBezTo>
                    <a:cubicBezTo>
                      <a:pt x="5528585" y="1832602"/>
                      <a:pt x="5519577" y="1824124"/>
                      <a:pt x="5515338" y="1811936"/>
                    </a:cubicBezTo>
                    <a:cubicBezTo>
                      <a:pt x="5511628" y="1739341"/>
                      <a:pt x="5430026" y="340425"/>
                      <a:pt x="5422607" y="258822"/>
                    </a:cubicBezTo>
                    <a:cubicBezTo>
                      <a:pt x="5419427" y="224379"/>
                      <a:pt x="5409889" y="215901"/>
                      <a:pt x="5374917" y="215901"/>
                    </a:cubicBezTo>
                    <a:cubicBezTo>
                      <a:pt x="5194753" y="215371"/>
                      <a:pt x="5014590" y="215371"/>
                      <a:pt x="4834427" y="215901"/>
                    </a:cubicBezTo>
                    <a:cubicBezTo>
                      <a:pt x="4797864" y="215901"/>
                      <a:pt x="4787796" y="226498"/>
                      <a:pt x="4786736" y="263591"/>
                    </a:cubicBezTo>
                    <a:cubicBezTo>
                      <a:pt x="4781967" y="414610"/>
                      <a:pt x="4752823" y="1725034"/>
                      <a:pt x="4745935" y="1808757"/>
                    </a:cubicBezTo>
                    <a:cubicBezTo>
                      <a:pt x="4743815" y="1817765"/>
                      <a:pt x="4741696" y="1826243"/>
                      <a:pt x="4733747" y="1831542"/>
                    </a:cubicBezTo>
                    <a:cubicBezTo>
                      <a:pt x="4731098" y="1833662"/>
                      <a:pt x="4727918" y="1835781"/>
                      <a:pt x="4724739" y="1837901"/>
                    </a:cubicBezTo>
                    <a:cubicBezTo>
                      <a:pt x="4719440" y="1843730"/>
                      <a:pt x="4713081" y="1849558"/>
                      <a:pt x="4705663" y="1855387"/>
                    </a:cubicBezTo>
                    <a:cubicBezTo>
                      <a:pt x="4672810" y="1880292"/>
                      <a:pt x="4638367" y="1903078"/>
                      <a:pt x="4601804" y="1920564"/>
                    </a:cubicBezTo>
                    <a:cubicBezTo>
                      <a:pt x="4579548" y="1932752"/>
                      <a:pt x="4555703" y="1943349"/>
                      <a:pt x="4530269" y="1950768"/>
                    </a:cubicBezTo>
                    <a:cubicBezTo>
                      <a:pt x="4407333" y="1986270"/>
                      <a:pt x="4293407" y="1968254"/>
                      <a:pt x="4187428" y="1898309"/>
                    </a:cubicBezTo>
                    <a:cubicBezTo>
                      <a:pt x="4160934" y="1880822"/>
                      <a:pt x="4136029" y="1861216"/>
                      <a:pt x="4109534" y="1843730"/>
                    </a:cubicBezTo>
                    <a:cubicBezTo>
                      <a:pt x="4098406" y="1836311"/>
                      <a:pt x="4040118" y="340425"/>
                      <a:pt x="4032700" y="258822"/>
                    </a:cubicBezTo>
                    <a:cubicBezTo>
                      <a:pt x="4029520" y="224379"/>
                      <a:pt x="4019982" y="215901"/>
                      <a:pt x="3985009" y="215901"/>
                    </a:cubicBezTo>
                    <a:cubicBezTo>
                      <a:pt x="3804846" y="215371"/>
                      <a:pt x="3624683" y="215371"/>
                      <a:pt x="3444519" y="215901"/>
                    </a:cubicBezTo>
                    <a:cubicBezTo>
                      <a:pt x="3407957" y="215901"/>
                      <a:pt x="3397889" y="226498"/>
                      <a:pt x="3396829" y="263591"/>
                    </a:cubicBezTo>
                    <a:cubicBezTo>
                      <a:pt x="3392060" y="414080"/>
                      <a:pt x="3381462" y="1766895"/>
                      <a:pt x="3382522" y="1780142"/>
                    </a:cubicBezTo>
                    <a:cubicBezTo>
                      <a:pt x="3391530" y="1812996"/>
                      <a:pt x="3380932" y="1834192"/>
                      <a:pt x="3352848" y="1855387"/>
                    </a:cubicBezTo>
                    <a:cubicBezTo>
                      <a:pt x="3292970" y="1899898"/>
                      <a:pt x="3246870" y="1937521"/>
                      <a:pt x="3172685" y="1949178"/>
                    </a:cubicBezTo>
                    <a:cubicBezTo>
                      <a:pt x="3062467" y="1966135"/>
                      <a:pt x="2958609" y="1948118"/>
                      <a:pt x="2866407" y="1880822"/>
                    </a:cubicBezTo>
                    <a:cubicBezTo>
                      <a:pt x="2847861" y="1867045"/>
                      <a:pt x="2829845" y="1853268"/>
                      <a:pt x="2811298" y="1839490"/>
                    </a:cubicBezTo>
                    <a:cubicBezTo>
                      <a:pt x="2801231" y="1832072"/>
                      <a:pt x="2776326" y="1823594"/>
                      <a:pt x="2772086" y="1811406"/>
                    </a:cubicBezTo>
                    <a:cubicBezTo>
                      <a:pt x="2768377" y="1738811"/>
                      <a:pt x="2702671" y="339895"/>
                      <a:pt x="2695252" y="258292"/>
                    </a:cubicBezTo>
                    <a:cubicBezTo>
                      <a:pt x="2692073" y="223849"/>
                      <a:pt x="2682535" y="215371"/>
                      <a:pt x="2647562" y="215371"/>
                    </a:cubicBezTo>
                    <a:cubicBezTo>
                      <a:pt x="2467399" y="214841"/>
                      <a:pt x="2287235" y="214841"/>
                      <a:pt x="2107072" y="215371"/>
                    </a:cubicBezTo>
                    <a:cubicBezTo>
                      <a:pt x="2070509" y="215371"/>
                      <a:pt x="2060441" y="225969"/>
                      <a:pt x="2059382" y="263061"/>
                    </a:cubicBezTo>
                    <a:cubicBezTo>
                      <a:pt x="2054612" y="414080"/>
                      <a:pt x="2025468" y="1724504"/>
                      <a:pt x="2018580" y="1808227"/>
                    </a:cubicBezTo>
                    <a:cubicBezTo>
                      <a:pt x="2016460" y="1817235"/>
                      <a:pt x="2014341" y="1825713"/>
                      <a:pt x="2006392" y="1831012"/>
                    </a:cubicBezTo>
                    <a:cubicBezTo>
                      <a:pt x="1941745" y="1876053"/>
                      <a:pt x="1880808" y="1927453"/>
                      <a:pt x="1802384" y="1950238"/>
                    </a:cubicBezTo>
                    <a:cubicBezTo>
                      <a:pt x="1679449" y="1985741"/>
                      <a:pt x="1565522" y="1967724"/>
                      <a:pt x="1459544" y="1897779"/>
                    </a:cubicBezTo>
                    <a:cubicBezTo>
                      <a:pt x="1433049" y="1880292"/>
                      <a:pt x="1408144" y="1860686"/>
                      <a:pt x="1381649" y="1843200"/>
                    </a:cubicBezTo>
                    <a:cubicBezTo>
                      <a:pt x="1371052" y="1835781"/>
                      <a:pt x="1362044" y="1827833"/>
                      <a:pt x="1367872" y="1812996"/>
                    </a:cubicBezTo>
                    <a:cubicBezTo>
                      <a:pt x="1376880" y="1703308"/>
                      <a:pt x="1484449" y="296974"/>
                      <a:pt x="1490277" y="229148"/>
                    </a:cubicBezTo>
                    <a:cubicBezTo>
                      <a:pt x="1491867" y="212191"/>
                      <a:pt x="1488158" y="204773"/>
                      <a:pt x="1474910" y="202653"/>
                    </a:cubicBezTo>
                    <a:lnTo>
                      <a:pt x="1474910" y="202123"/>
                    </a:lnTo>
                    <a:cubicBezTo>
                      <a:pt x="1294217" y="202653"/>
                      <a:pt x="1112994" y="202653"/>
                      <a:pt x="932301" y="202123"/>
                    </a:cubicBezTo>
                    <a:cubicBezTo>
                      <a:pt x="912695" y="202123"/>
                      <a:pt x="906866" y="209012"/>
                      <a:pt x="904217" y="227028"/>
                    </a:cubicBezTo>
                    <a:cubicBezTo>
                      <a:pt x="855467" y="548673"/>
                      <a:pt x="696499" y="1592031"/>
                      <a:pt x="666825" y="1791800"/>
                    </a:cubicBezTo>
                    <a:cubicBezTo>
                      <a:pt x="664705" y="1807167"/>
                      <a:pt x="658347" y="1817765"/>
                      <a:pt x="647219" y="1827303"/>
                    </a:cubicBezTo>
                    <a:cubicBezTo>
                      <a:pt x="500969" y="1952357"/>
                      <a:pt x="286892" y="1951827"/>
                      <a:pt x="141702" y="1825713"/>
                    </a:cubicBezTo>
                    <a:cubicBezTo>
                      <a:pt x="97191" y="1787031"/>
                      <a:pt x="54270" y="1746229"/>
                      <a:pt x="18237" y="1699069"/>
                    </a:cubicBezTo>
                    <a:cubicBezTo>
                      <a:pt x="-1369" y="1673104"/>
                      <a:pt x="-6138" y="1649789"/>
                      <a:pt x="8699" y="1616936"/>
                    </a:cubicBezTo>
                    <a:cubicBezTo>
                      <a:pt x="227544" y="1139503"/>
                      <a:pt x="444800" y="661540"/>
                      <a:pt x="663116" y="183577"/>
                    </a:cubicBezTo>
                    <a:cubicBezTo>
                      <a:pt x="673184" y="161322"/>
                      <a:pt x="676363" y="138536"/>
                      <a:pt x="673714" y="114161"/>
                    </a:cubicBezTo>
                    <a:cubicBezTo>
                      <a:pt x="666295" y="52164"/>
                      <a:pt x="711866" y="764"/>
                      <a:pt x="773863" y="23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2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9C29FDD-A5E7-497E-BAAC-8731E7B34FDB}"/>
              </a:ext>
            </a:extLst>
          </p:cNvPr>
          <p:cNvGrpSpPr/>
          <p:nvPr/>
        </p:nvGrpSpPr>
        <p:grpSpPr>
          <a:xfrm>
            <a:off x="9073946" y="3352015"/>
            <a:ext cx="439276" cy="562915"/>
            <a:chOff x="323446" y="1187211"/>
            <a:chExt cx="4106513" cy="5666770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544AD50-D158-4E7D-96AF-262ED89B286E}"/>
                </a:ext>
              </a:extLst>
            </p:cNvPr>
            <p:cNvSpPr/>
            <p:nvPr/>
          </p:nvSpPr>
          <p:spPr>
            <a:xfrm>
              <a:off x="1369521" y="1257243"/>
              <a:ext cx="1329845" cy="2117902"/>
            </a:xfrm>
            <a:custGeom>
              <a:avLst/>
              <a:gdLst>
                <a:gd name="connsiteX0" fmla="*/ 977458 w 973829"/>
                <a:gd name="connsiteY0" fmla="*/ 686201 h 1550912"/>
                <a:gd name="connsiteX1" fmla="*/ 932824 w 973829"/>
                <a:gd name="connsiteY1" fmla="*/ 312449 h 1550912"/>
                <a:gd name="connsiteX2" fmla="*/ 779085 w 973829"/>
                <a:gd name="connsiteY2" fmla="*/ 99198 h 1550912"/>
                <a:gd name="connsiteX3" fmla="*/ 506323 w 973829"/>
                <a:gd name="connsiteY3" fmla="*/ 463 h 1550912"/>
                <a:gd name="connsiteX4" fmla="*/ 119947 w 973829"/>
                <a:gd name="connsiteY4" fmla="*/ 101452 h 1550912"/>
                <a:gd name="connsiteX5" fmla="*/ 2276 w 973829"/>
                <a:gd name="connsiteY5" fmla="*/ 488279 h 1550912"/>
                <a:gd name="connsiteX6" fmla="*/ 19408 w 973829"/>
                <a:gd name="connsiteY6" fmla="*/ 801167 h 1550912"/>
                <a:gd name="connsiteX7" fmla="*/ 71707 w 973829"/>
                <a:gd name="connsiteY7" fmla="*/ 956258 h 1550912"/>
                <a:gd name="connsiteX8" fmla="*/ 130317 w 973829"/>
                <a:gd name="connsiteY8" fmla="*/ 1077987 h 1550912"/>
                <a:gd name="connsiteX9" fmla="*/ 159171 w 973829"/>
                <a:gd name="connsiteY9" fmla="*/ 1140204 h 1550912"/>
                <a:gd name="connsiteX10" fmla="*/ 149703 w 973829"/>
                <a:gd name="connsiteY10" fmla="*/ 1205125 h 1550912"/>
                <a:gd name="connsiteX11" fmla="*/ 151507 w 973829"/>
                <a:gd name="connsiteY11" fmla="*/ 1252464 h 1550912"/>
                <a:gd name="connsiteX12" fmla="*/ 585672 w 973829"/>
                <a:gd name="connsiteY12" fmla="*/ 1553179 h 1550912"/>
                <a:gd name="connsiteX13" fmla="*/ 597845 w 973829"/>
                <a:gd name="connsiteY13" fmla="*/ 1553630 h 1550912"/>
                <a:gd name="connsiteX14" fmla="*/ 660513 w 973829"/>
                <a:gd name="connsiteY14" fmla="*/ 1546416 h 1550912"/>
                <a:gd name="connsiteX15" fmla="*/ 761052 w 973829"/>
                <a:gd name="connsiteY15" fmla="*/ 1425139 h 1550912"/>
                <a:gd name="connsiteX16" fmla="*/ 756994 w 973829"/>
                <a:gd name="connsiteY16" fmla="*/ 1353905 h 1550912"/>
                <a:gd name="connsiteX17" fmla="*/ 769618 w 973829"/>
                <a:gd name="connsiteY17" fmla="*/ 1249308 h 1550912"/>
                <a:gd name="connsiteX18" fmla="*/ 769618 w 973829"/>
                <a:gd name="connsiteY18" fmla="*/ 1249308 h 1550912"/>
                <a:gd name="connsiteX19" fmla="*/ 769618 w 973829"/>
                <a:gd name="connsiteY19" fmla="*/ 1249308 h 1550912"/>
                <a:gd name="connsiteX20" fmla="*/ 830482 w 973829"/>
                <a:gd name="connsiteY20" fmla="*/ 1166803 h 1550912"/>
                <a:gd name="connsiteX21" fmla="*/ 919750 w 973829"/>
                <a:gd name="connsiteY21" fmla="*/ 960316 h 1550912"/>
                <a:gd name="connsiteX22" fmla="*/ 928316 w 973829"/>
                <a:gd name="connsiteY22" fmla="*/ 919288 h 1550912"/>
                <a:gd name="connsiteX23" fmla="*/ 929668 w 973829"/>
                <a:gd name="connsiteY23" fmla="*/ 908468 h 1550912"/>
                <a:gd name="connsiteX24" fmla="*/ 977458 w 973829"/>
                <a:gd name="connsiteY24" fmla="*/ 686201 h 155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73829" h="1550912">
                  <a:moveTo>
                    <a:pt x="977458" y="686201"/>
                  </a:moveTo>
                  <a:cubicBezTo>
                    <a:pt x="978360" y="623984"/>
                    <a:pt x="963031" y="378272"/>
                    <a:pt x="932824" y="312449"/>
                  </a:cubicBezTo>
                  <a:cubicBezTo>
                    <a:pt x="921553" y="288103"/>
                    <a:pt x="802980" y="111371"/>
                    <a:pt x="779085" y="99198"/>
                  </a:cubicBezTo>
                  <a:cubicBezTo>
                    <a:pt x="682153" y="48252"/>
                    <a:pt x="597394" y="1815"/>
                    <a:pt x="506323" y="463"/>
                  </a:cubicBezTo>
                  <a:cubicBezTo>
                    <a:pt x="430581" y="-890"/>
                    <a:pt x="220035" y="-5849"/>
                    <a:pt x="119947" y="101452"/>
                  </a:cubicBezTo>
                  <a:cubicBezTo>
                    <a:pt x="87937" y="136168"/>
                    <a:pt x="15802" y="379625"/>
                    <a:pt x="2276" y="488279"/>
                  </a:cubicBezTo>
                  <a:cubicBezTo>
                    <a:pt x="-6741" y="579801"/>
                    <a:pt x="13547" y="716858"/>
                    <a:pt x="19408" y="801167"/>
                  </a:cubicBezTo>
                  <a:cubicBezTo>
                    <a:pt x="22114" y="839489"/>
                    <a:pt x="69002" y="947241"/>
                    <a:pt x="71707" y="956258"/>
                  </a:cubicBezTo>
                  <a:cubicBezTo>
                    <a:pt x="73059" y="958061"/>
                    <a:pt x="130317" y="1077987"/>
                    <a:pt x="130317" y="1077987"/>
                  </a:cubicBezTo>
                  <a:cubicBezTo>
                    <a:pt x="137981" y="1086553"/>
                    <a:pt x="157818" y="1138400"/>
                    <a:pt x="159171" y="1140204"/>
                  </a:cubicBezTo>
                  <a:cubicBezTo>
                    <a:pt x="151957" y="1172664"/>
                    <a:pt x="152408" y="1191600"/>
                    <a:pt x="149703" y="1205125"/>
                  </a:cubicBezTo>
                  <a:cubicBezTo>
                    <a:pt x="147449" y="1222258"/>
                    <a:pt x="132120" y="1238939"/>
                    <a:pt x="151507" y="1252464"/>
                  </a:cubicBezTo>
                  <a:cubicBezTo>
                    <a:pt x="169540" y="1265088"/>
                    <a:pt x="578008" y="1551827"/>
                    <a:pt x="585672" y="1553179"/>
                  </a:cubicBezTo>
                  <a:cubicBezTo>
                    <a:pt x="590631" y="1554983"/>
                    <a:pt x="594689" y="1554983"/>
                    <a:pt x="597845" y="1553630"/>
                  </a:cubicBezTo>
                  <a:cubicBezTo>
                    <a:pt x="608214" y="1555884"/>
                    <a:pt x="642930" y="1546416"/>
                    <a:pt x="660513" y="1546416"/>
                  </a:cubicBezTo>
                  <a:cubicBezTo>
                    <a:pt x="671333" y="1546416"/>
                    <a:pt x="746174" y="1444976"/>
                    <a:pt x="761052" y="1425139"/>
                  </a:cubicBezTo>
                  <a:cubicBezTo>
                    <a:pt x="756994" y="1396735"/>
                    <a:pt x="757445" y="1391325"/>
                    <a:pt x="756994" y="1353905"/>
                  </a:cubicBezTo>
                  <a:cubicBezTo>
                    <a:pt x="756092" y="1318739"/>
                    <a:pt x="747075" y="1281769"/>
                    <a:pt x="769618" y="1249308"/>
                  </a:cubicBezTo>
                  <a:cubicBezTo>
                    <a:pt x="769618" y="1249308"/>
                    <a:pt x="769618" y="1249308"/>
                    <a:pt x="769618" y="1249308"/>
                  </a:cubicBezTo>
                  <a:cubicBezTo>
                    <a:pt x="769618" y="1249308"/>
                    <a:pt x="769618" y="1249308"/>
                    <a:pt x="769618" y="1249308"/>
                  </a:cubicBezTo>
                  <a:cubicBezTo>
                    <a:pt x="774577" y="1241644"/>
                    <a:pt x="820563" y="1177624"/>
                    <a:pt x="830482" y="1166803"/>
                  </a:cubicBezTo>
                  <a:cubicBezTo>
                    <a:pt x="871058" y="1102783"/>
                    <a:pt x="903519" y="1034705"/>
                    <a:pt x="919750" y="960316"/>
                  </a:cubicBezTo>
                  <a:cubicBezTo>
                    <a:pt x="922004" y="946339"/>
                    <a:pt x="924709" y="932814"/>
                    <a:pt x="928316" y="919288"/>
                  </a:cubicBezTo>
                  <a:cubicBezTo>
                    <a:pt x="929217" y="915682"/>
                    <a:pt x="929668" y="912075"/>
                    <a:pt x="929668" y="908468"/>
                  </a:cubicBezTo>
                  <a:cubicBezTo>
                    <a:pt x="936431" y="873302"/>
                    <a:pt x="972048" y="745262"/>
                    <a:pt x="977458" y="68620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A56F286-EBC7-41D4-B1CC-6D38178D4BA0}"/>
                </a:ext>
              </a:extLst>
            </p:cNvPr>
            <p:cNvSpPr/>
            <p:nvPr/>
          </p:nvSpPr>
          <p:spPr>
            <a:xfrm>
              <a:off x="323446" y="3012206"/>
              <a:ext cx="4106513" cy="3841775"/>
            </a:xfrm>
            <a:custGeom>
              <a:avLst/>
              <a:gdLst>
                <a:gd name="connsiteX0" fmla="*/ 2467095 w 3007148"/>
                <a:gd name="connsiteY0" fmla="*/ 2771593 h 2813284"/>
                <a:gd name="connsiteX1" fmla="*/ 2467095 w 3007148"/>
                <a:gd name="connsiteY1" fmla="*/ 2802251 h 2813284"/>
                <a:gd name="connsiteX2" fmla="*/ 2355736 w 3007148"/>
                <a:gd name="connsiteY2" fmla="*/ 2809915 h 2813284"/>
                <a:gd name="connsiteX3" fmla="*/ 651535 w 3007148"/>
                <a:gd name="connsiteY3" fmla="*/ 2808112 h 2813284"/>
                <a:gd name="connsiteX4" fmla="*/ 574891 w 3007148"/>
                <a:gd name="connsiteY4" fmla="*/ 2776102 h 2813284"/>
                <a:gd name="connsiteX5" fmla="*/ 598786 w 3007148"/>
                <a:gd name="connsiteY5" fmla="*/ 2486658 h 2813284"/>
                <a:gd name="connsiteX6" fmla="*/ 506813 w 3007148"/>
                <a:gd name="connsiteY6" fmla="*/ 1986669 h 2813284"/>
                <a:gd name="connsiteX7" fmla="*/ 390044 w 3007148"/>
                <a:gd name="connsiteY7" fmla="*/ 1809035 h 2813284"/>
                <a:gd name="connsiteX8" fmla="*/ 263356 w 3007148"/>
                <a:gd name="connsiteY8" fmla="*/ 1652592 h 2813284"/>
                <a:gd name="connsiteX9" fmla="*/ 263356 w 3007148"/>
                <a:gd name="connsiteY9" fmla="*/ 1652592 h 2813284"/>
                <a:gd name="connsiteX10" fmla="*/ 216918 w 3007148"/>
                <a:gd name="connsiteY10" fmla="*/ 1589924 h 2813284"/>
                <a:gd name="connsiteX11" fmla="*/ 191220 w 3007148"/>
                <a:gd name="connsiteY11" fmla="*/ 1543487 h 2813284"/>
                <a:gd name="connsiteX12" fmla="*/ 143430 w 3007148"/>
                <a:gd name="connsiteY12" fmla="*/ 1426266 h 2813284"/>
                <a:gd name="connsiteX13" fmla="*/ 60475 w 3007148"/>
                <a:gd name="connsiteY13" fmla="*/ 1231951 h 2813284"/>
                <a:gd name="connsiteX14" fmla="*/ 46047 w 3007148"/>
                <a:gd name="connsiteY14" fmla="*/ 1160267 h 2813284"/>
                <a:gd name="connsiteX15" fmla="*/ 61 w 3007148"/>
                <a:gd name="connsiteY15" fmla="*/ 731511 h 2813284"/>
                <a:gd name="connsiteX16" fmla="*/ 63630 w 3007148"/>
                <a:gd name="connsiteY16" fmla="*/ 558386 h 2813284"/>
                <a:gd name="connsiteX17" fmla="*/ 337295 w 3007148"/>
                <a:gd name="connsiteY17" fmla="*/ 369481 h 2813284"/>
                <a:gd name="connsiteX18" fmla="*/ 608704 w 3007148"/>
                <a:gd name="connsiteY18" fmla="*/ 206275 h 2813284"/>
                <a:gd name="connsiteX19" fmla="*/ 686701 w 3007148"/>
                <a:gd name="connsiteY19" fmla="*/ 156231 h 2813284"/>
                <a:gd name="connsiteX20" fmla="*/ 770108 w 3007148"/>
                <a:gd name="connsiteY20" fmla="*/ 22780 h 2813284"/>
                <a:gd name="connsiteX21" fmla="*/ 790846 w 3007148"/>
                <a:gd name="connsiteY21" fmla="*/ 2943 h 2813284"/>
                <a:gd name="connsiteX22" fmla="*/ 828718 w 3007148"/>
                <a:gd name="connsiteY22" fmla="*/ 4746 h 2813284"/>
                <a:gd name="connsiteX23" fmla="*/ 832775 w 3007148"/>
                <a:gd name="connsiteY23" fmla="*/ 20526 h 2813284"/>
                <a:gd name="connsiteX24" fmla="*/ 841341 w 3007148"/>
                <a:gd name="connsiteY24" fmla="*/ 53889 h 2813284"/>
                <a:gd name="connsiteX25" fmla="*/ 1402646 w 3007148"/>
                <a:gd name="connsiteY25" fmla="*/ 704461 h 2813284"/>
                <a:gd name="connsiteX26" fmla="*/ 1517612 w 3007148"/>
                <a:gd name="connsiteY26" fmla="*/ 889759 h 2813284"/>
                <a:gd name="connsiteX27" fmla="*/ 1635733 w 3007148"/>
                <a:gd name="connsiteY27" fmla="*/ 1087680 h 2813284"/>
                <a:gd name="connsiteX28" fmla="*/ 1744838 w 3007148"/>
                <a:gd name="connsiteY28" fmla="*/ 1236911 h 2813284"/>
                <a:gd name="connsiteX29" fmla="*/ 1613642 w 3007148"/>
                <a:gd name="connsiteY29" fmla="*/ 589946 h 2813284"/>
                <a:gd name="connsiteX30" fmla="*/ 1552327 w 3007148"/>
                <a:gd name="connsiteY30" fmla="*/ 164797 h 2813284"/>
                <a:gd name="connsiteX31" fmla="*/ 1556835 w 3007148"/>
                <a:gd name="connsiteY31" fmla="*/ 149017 h 2813284"/>
                <a:gd name="connsiteX32" fmla="*/ 1567656 w 3007148"/>
                <a:gd name="connsiteY32" fmla="*/ 156682 h 2813284"/>
                <a:gd name="connsiteX33" fmla="*/ 1695696 w 3007148"/>
                <a:gd name="connsiteY33" fmla="*/ 236031 h 2813284"/>
                <a:gd name="connsiteX34" fmla="*/ 2152855 w 3007148"/>
                <a:gd name="connsiteY34" fmla="*/ 416369 h 2813284"/>
                <a:gd name="connsiteX35" fmla="*/ 2456275 w 3007148"/>
                <a:gd name="connsiteY35" fmla="*/ 674254 h 2813284"/>
                <a:gd name="connsiteX36" fmla="*/ 2500007 w 3007148"/>
                <a:gd name="connsiteY36" fmla="*/ 732864 h 2813284"/>
                <a:gd name="connsiteX37" fmla="*/ 2596488 w 3007148"/>
                <a:gd name="connsiteY37" fmla="*/ 856396 h 2813284"/>
                <a:gd name="connsiteX38" fmla="*/ 2878268 w 3007148"/>
                <a:gd name="connsiteY38" fmla="*/ 1270724 h 2813284"/>
                <a:gd name="connsiteX39" fmla="*/ 2896752 w 3007148"/>
                <a:gd name="connsiteY39" fmla="*/ 1298677 h 2813284"/>
                <a:gd name="connsiteX40" fmla="*/ 2920196 w 3007148"/>
                <a:gd name="connsiteY40" fmla="*/ 1338351 h 2813284"/>
                <a:gd name="connsiteX41" fmla="*/ 2959871 w 3007148"/>
                <a:gd name="connsiteY41" fmla="*/ 1451965 h 2813284"/>
                <a:gd name="connsiteX42" fmla="*/ 2999545 w 3007148"/>
                <a:gd name="connsiteY42" fmla="*/ 1649436 h 2813284"/>
                <a:gd name="connsiteX43" fmla="*/ 3009915 w 3007148"/>
                <a:gd name="connsiteY43" fmla="*/ 1725628 h 2813284"/>
                <a:gd name="connsiteX44" fmla="*/ 2983766 w 3007148"/>
                <a:gd name="connsiteY44" fmla="*/ 1823012 h 2813284"/>
                <a:gd name="connsiteX45" fmla="*/ 2958067 w 3007148"/>
                <a:gd name="connsiteY45" fmla="*/ 1851415 h 2813284"/>
                <a:gd name="connsiteX46" fmla="*/ 2587020 w 3007148"/>
                <a:gd name="connsiteY46" fmla="*/ 1923100 h 2813284"/>
                <a:gd name="connsiteX47" fmla="*/ 2413444 w 3007148"/>
                <a:gd name="connsiteY47" fmla="*/ 1846906 h 2813284"/>
                <a:gd name="connsiteX48" fmla="*/ 2315160 w 3007148"/>
                <a:gd name="connsiteY48" fmla="*/ 2175574 h 2813284"/>
                <a:gd name="connsiteX49" fmla="*/ 2467095 w 3007148"/>
                <a:gd name="connsiteY49" fmla="*/ 2771593 h 281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07148" h="2813284">
                  <a:moveTo>
                    <a:pt x="2467095" y="2771593"/>
                  </a:moveTo>
                  <a:cubicBezTo>
                    <a:pt x="2469800" y="2781963"/>
                    <a:pt x="2472054" y="2793234"/>
                    <a:pt x="2467095" y="2802251"/>
                  </a:cubicBezTo>
                  <a:cubicBezTo>
                    <a:pt x="2453570" y="2827498"/>
                    <a:pt x="2376926" y="2811268"/>
                    <a:pt x="2355736" y="2809915"/>
                  </a:cubicBezTo>
                  <a:cubicBezTo>
                    <a:pt x="2296224" y="2806308"/>
                    <a:pt x="696169" y="2808112"/>
                    <a:pt x="651535" y="2808112"/>
                  </a:cubicBezTo>
                  <a:cubicBezTo>
                    <a:pt x="618623" y="2808112"/>
                    <a:pt x="570382" y="2825244"/>
                    <a:pt x="574891" y="2776102"/>
                  </a:cubicBezTo>
                  <a:cubicBezTo>
                    <a:pt x="583457" y="2680522"/>
                    <a:pt x="600138" y="2582688"/>
                    <a:pt x="598786" y="2486658"/>
                  </a:cubicBezTo>
                  <a:cubicBezTo>
                    <a:pt x="596982" y="2317591"/>
                    <a:pt x="593826" y="2134998"/>
                    <a:pt x="506813" y="1986669"/>
                  </a:cubicBezTo>
                  <a:cubicBezTo>
                    <a:pt x="470745" y="1925354"/>
                    <a:pt x="431972" y="1866293"/>
                    <a:pt x="390044" y="1809035"/>
                  </a:cubicBezTo>
                  <a:cubicBezTo>
                    <a:pt x="352172" y="1757639"/>
                    <a:pt x="312498" y="1694069"/>
                    <a:pt x="263356" y="1652592"/>
                  </a:cubicBezTo>
                  <a:cubicBezTo>
                    <a:pt x="263356" y="1652592"/>
                    <a:pt x="263356" y="1652592"/>
                    <a:pt x="263356" y="1652592"/>
                  </a:cubicBezTo>
                  <a:cubicBezTo>
                    <a:pt x="244871" y="1624188"/>
                    <a:pt x="231346" y="1611564"/>
                    <a:pt x="216918" y="1589924"/>
                  </a:cubicBezTo>
                  <a:cubicBezTo>
                    <a:pt x="197983" y="1580005"/>
                    <a:pt x="193925" y="1561971"/>
                    <a:pt x="191220" y="1543487"/>
                  </a:cubicBezTo>
                  <a:cubicBezTo>
                    <a:pt x="185810" y="1505165"/>
                    <a:pt x="158308" y="1462334"/>
                    <a:pt x="143430" y="1426266"/>
                  </a:cubicBezTo>
                  <a:cubicBezTo>
                    <a:pt x="116380" y="1361344"/>
                    <a:pt x="92034" y="1294619"/>
                    <a:pt x="60475" y="1231951"/>
                  </a:cubicBezTo>
                  <a:cubicBezTo>
                    <a:pt x="49654" y="1210311"/>
                    <a:pt x="51007" y="1184162"/>
                    <a:pt x="46047" y="1160267"/>
                  </a:cubicBezTo>
                  <a:cubicBezTo>
                    <a:pt x="18546" y="1015996"/>
                    <a:pt x="7275" y="878487"/>
                    <a:pt x="61" y="731511"/>
                  </a:cubicBezTo>
                  <a:cubicBezTo>
                    <a:pt x="-2193" y="681467"/>
                    <a:pt x="58671" y="560640"/>
                    <a:pt x="63630" y="558386"/>
                  </a:cubicBezTo>
                  <a:cubicBezTo>
                    <a:pt x="75803" y="546213"/>
                    <a:pt x="294464" y="395631"/>
                    <a:pt x="337295" y="369481"/>
                  </a:cubicBezTo>
                  <a:cubicBezTo>
                    <a:pt x="427464" y="315380"/>
                    <a:pt x="514928" y="253614"/>
                    <a:pt x="608704" y="206275"/>
                  </a:cubicBezTo>
                  <a:cubicBezTo>
                    <a:pt x="612311" y="204471"/>
                    <a:pt x="663257" y="170658"/>
                    <a:pt x="686701" y="156231"/>
                  </a:cubicBezTo>
                  <a:cubicBezTo>
                    <a:pt x="702931" y="120614"/>
                    <a:pt x="766952" y="36756"/>
                    <a:pt x="770108" y="22780"/>
                  </a:cubicBezTo>
                  <a:cubicBezTo>
                    <a:pt x="779124" y="18272"/>
                    <a:pt x="776870" y="2492"/>
                    <a:pt x="790846" y="2943"/>
                  </a:cubicBezTo>
                  <a:cubicBezTo>
                    <a:pt x="803921" y="-3820"/>
                    <a:pt x="816094" y="2943"/>
                    <a:pt x="828718" y="4746"/>
                  </a:cubicBezTo>
                  <a:cubicBezTo>
                    <a:pt x="835480" y="8353"/>
                    <a:pt x="835931" y="14665"/>
                    <a:pt x="832775" y="20526"/>
                  </a:cubicBezTo>
                  <a:cubicBezTo>
                    <a:pt x="825562" y="34502"/>
                    <a:pt x="831874" y="43519"/>
                    <a:pt x="841341" y="53889"/>
                  </a:cubicBezTo>
                  <a:cubicBezTo>
                    <a:pt x="1035206" y="264885"/>
                    <a:pt x="1243046" y="464610"/>
                    <a:pt x="1402646" y="704461"/>
                  </a:cubicBezTo>
                  <a:cubicBezTo>
                    <a:pt x="1442771" y="764874"/>
                    <a:pt x="1480191" y="827542"/>
                    <a:pt x="1517612" y="889759"/>
                  </a:cubicBezTo>
                  <a:cubicBezTo>
                    <a:pt x="1551425" y="957836"/>
                    <a:pt x="1596510" y="1022307"/>
                    <a:pt x="1635733" y="1087680"/>
                  </a:cubicBezTo>
                  <a:cubicBezTo>
                    <a:pt x="1669096" y="1143585"/>
                    <a:pt x="1696147" y="1192728"/>
                    <a:pt x="1744838" y="1236911"/>
                  </a:cubicBezTo>
                  <a:cubicBezTo>
                    <a:pt x="1695245" y="1014643"/>
                    <a:pt x="1663686" y="811762"/>
                    <a:pt x="1613642" y="589946"/>
                  </a:cubicBezTo>
                  <a:cubicBezTo>
                    <a:pt x="1588395" y="450634"/>
                    <a:pt x="1554581" y="305912"/>
                    <a:pt x="1552327" y="164797"/>
                  </a:cubicBezTo>
                  <a:cubicBezTo>
                    <a:pt x="1553679" y="158034"/>
                    <a:pt x="1548720" y="145861"/>
                    <a:pt x="1556835" y="149017"/>
                  </a:cubicBezTo>
                  <a:cubicBezTo>
                    <a:pt x="1560893" y="150821"/>
                    <a:pt x="1565401" y="153075"/>
                    <a:pt x="1567656" y="156682"/>
                  </a:cubicBezTo>
                  <a:cubicBezTo>
                    <a:pt x="1597862" y="203119"/>
                    <a:pt x="1651062" y="216193"/>
                    <a:pt x="1695696" y="236031"/>
                  </a:cubicBezTo>
                  <a:cubicBezTo>
                    <a:pt x="1734469" y="253163"/>
                    <a:pt x="2116336" y="393827"/>
                    <a:pt x="2152855" y="416369"/>
                  </a:cubicBezTo>
                  <a:cubicBezTo>
                    <a:pt x="2204702" y="445675"/>
                    <a:pt x="2443651" y="658023"/>
                    <a:pt x="2456275" y="674254"/>
                  </a:cubicBezTo>
                  <a:cubicBezTo>
                    <a:pt x="2471153" y="693640"/>
                    <a:pt x="2484227" y="714379"/>
                    <a:pt x="2500007" y="732864"/>
                  </a:cubicBezTo>
                  <a:cubicBezTo>
                    <a:pt x="2534271" y="772538"/>
                    <a:pt x="2565380" y="814016"/>
                    <a:pt x="2596488" y="856396"/>
                  </a:cubicBezTo>
                  <a:cubicBezTo>
                    <a:pt x="2647885" y="924925"/>
                    <a:pt x="2832732" y="1202195"/>
                    <a:pt x="2878268" y="1270724"/>
                  </a:cubicBezTo>
                  <a:cubicBezTo>
                    <a:pt x="2891342" y="1275683"/>
                    <a:pt x="2894949" y="1286504"/>
                    <a:pt x="2896752" y="1298677"/>
                  </a:cubicBezTo>
                  <a:cubicBezTo>
                    <a:pt x="2900810" y="1314005"/>
                    <a:pt x="2910728" y="1327080"/>
                    <a:pt x="2920196" y="1338351"/>
                  </a:cubicBezTo>
                  <a:cubicBezTo>
                    <a:pt x="2947247" y="1372165"/>
                    <a:pt x="2952206" y="1412290"/>
                    <a:pt x="2959871" y="1451965"/>
                  </a:cubicBezTo>
                  <a:cubicBezTo>
                    <a:pt x="2972945" y="1517788"/>
                    <a:pt x="2986020" y="1583612"/>
                    <a:pt x="2999545" y="1649436"/>
                  </a:cubicBezTo>
                  <a:cubicBezTo>
                    <a:pt x="3007660" y="1655296"/>
                    <a:pt x="3013972" y="1718415"/>
                    <a:pt x="3009915" y="1725628"/>
                  </a:cubicBezTo>
                  <a:cubicBezTo>
                    <a:pt x="3000898" y="1758089"/>
                    <a:pt x="2989627" y="1790100"/>
                    <a:pt x="2983766" y="1823012"/>
                  </a:cubicBezTo>
                  <a:cubicBezTo>
                    <a:pt x="2980610" y="1840144"/>
                    <a:pt x="2970240" y="1845554"/>
                    <a:pt x="2958067" y="1851415"/>
                  </a:cubicBezTo>
                  <a:cubicBezTo>
                    <a:pt x="2894949" y="1881622"/>
                    <a:pt x="2658705" y="1942486"/>
                    <a:pt x="2587020" y="1923100"/>
                  </a:cubicBezTo>
                  <a:cubicBezTo>
                    <a:pt x="2587020" y="1923100"/>
                    <a:pt x="2439593" y="1859079"/>
                    <a:pt x="2413444" y="1846906"/>
                  </a:cubicBezTo>
                  <a:cubicBezTo>
                    <a:pt x="2356638" y="1820757"/>
                    <a:pt x="2305692" y="2152130"/>
                    <a:pt x="2315160" y="2175574"/>
                  </a:cubicBezTo>
                  <a:cubicBezTo>
                    <a:pt x="2365204" y="2370339"/>
                    <a:pt x="2465743" y="2767536"/>
                    <a:pt x="2467095" y="2771593"/>
                  </a:cubicBezTo>
                  <a:close/>
                </a:path>
              </a:pathLst>
            </a:custGeom>
            <a:solidFill>
              <a:srgbClr val="080808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18B962A-2BAE-41AD-B784-6FD5DDC4D799}"/>
                </a:ext>
              </a:extLst>
            </p:cNvPr>
            <p:cNvSpPr/>
            <p:nvPr/>
          </p:nvSpPr>
          <p:spPr>
            <a:xfrm>
              <a:off x="2756099" y="2278561"/>
              <a:ext cx="886563" cy="1877791"/>
            </a:xfrm>
            <a:custGeom>
              <a:avLst/>
              <a:gdLst>
                <a:gd name="connsiteX0" fmla="*/ 642412 w 649219"/>
                <a:gd name="connsiteY0" fmla="*/ 1211493 h 1375082"/>
                <a:gd name="connsiteX1" fmla="*/ 649174 w 649219"/>
                <a:gd name="connsiteY1" fmla="*/ 1257930 h 1375082"/>
                <a:gd name="connsiteX2" fmla="*/ 614910 w 649219"/>
                <a:gd name="connsiteY2" fmla="*/ 1349903 h 1375082"/>
                <a:gd name="connsiteX3" fmla="*/ 597778 w 649219"/>
                <a:gd name="connsiteY3" fmla="*/ 1367035 h 1375082"/>
                <a:gd name="connsiteX4" fmla="*/ 448998 w 649219"/>
                <a:gd name="connsiteY4" fmla="*/ 1358018 h 1375082"/>
                <a:gd name="connsiteX5" fmla="*/ 414734 w 649219"/>
                <a:gd name="connsiteY5" fmla="*/ 1349001 h 1375082"/>
                <a:gd name="connsiteX6" fmla="*/ 329524 w 649219"/>
                <a:gd name="connsiteY6" fmla="*/ 1287686 h 1375082"/>
                <a:gd name="connsiteX7" fmla="*/ 154145 w 649219"/>
                <a:gd name="connsiteY7" fmla="*/ 1007710 h 1375082"/>
                <a:gd name="connsiteX8" fmla="*/ 116273 w 649219"/>
                <a:gd name="connsiteY8" fmla="*/ 966683 h 1375082"/>
                <a:gd name="connsiteX9" fmla="*/ 33318 w 649219"/>
                <a:gd name="connsiteY9" fmla="*/ 831429 h 1375082"/>
                <a:gd name="connsiteX10" fmla="*/ 11677 w 649219"/>
                <a:gd name="connsiteY10" fmla="*/ 686707 h 1375082"/>
                <a:gd name="connsiteX11" fmla="*/ 15284 w 649219"/>
                <a:gd name="connsiteY11" fmla="*/ 537477 h 1375082"/>
                <a:gd name="connsiteX12" fmla="*/ 406 w 649219"/>
                <a:gd name="connsiteY12" fmla="*/ 394558 h 1375082"/>
                <a:gd name="connsiteX13" fmla="*/ 102297 w 649219"/>
                <a:gd name="connsiteY13" fmla="*/ 601046 h 1375082"/>
                <a:gd name="connsiteX14" fmla="*/ 102297 w 649219"/>
                <a:gd name="connsiteY14" fmla="*/ 447758 h 1375082"/>
                <a:gd name="connsiteX15" fmla="*/ 44589 w 649219"/>
                <a:gd name="connsiteY15" fmla="*/ 248935 h 1375082"/>
                <a:gd name="connsiteX16" fmla="*/ 35572 w 649219"/>
                <a:gd name="connsiteY16" fmla="*/ 218728 h 1375082"/>
                <a:gd name="connsiteX17" fmla="*/ 14382 w 649219"/>
                <a:gd name="connsiteY17" fmla="*/ 87982 h 1375082"/>
                <a:gd name="connsiteX18" fmla="*/ 49097 w 649219"/>
                <a:gd name="connsiteY18" fmla="*/ 78064 h 1375082"/>
                <a:gd name="connsiteX19" fmla="*/ 52704 w 649219"/>
                <a:gd name="connsiteY19" fmla="*/ 19905 h 1375082"/>
                <a:gd name="connsiteX20" fmla="*/ 101396 w 649219"/>
                <a:gd name="connsiteY20" fmla="*/ 4125 h 1375082"/>
                <a:gd name="connsiteX21" fmla="*/ 142873 w 649219"/>
                <a:gd name="connsiteY21" fmla="*/ 32077 h 1375082"/>
                <a:gd name="connsiteX22" fmla="*/ 169924 w 649219"/>
                <a:gd name="connsiteY22" fmla="*/ 42898 h 1375082"/>
                <a:gd name="connsiteX23" fmla="*/ 192466 w 649219"/>
                <a:gd name="connsiteY23" fmla="*/ 86179 h 1375082"/>
                <a:gd name="connsiteX24" fmla="*/ 214107 w 649219"/>
                <a:gd name="connsiteY24" fmla="*/ 100606 h 1375082"/>
                <a:gd name="connsiteX25" fmla="*/ 238002 w 649219"/>
                <a:gd name="connsiteY25" fmla="*/ 127657 h 1375082"/>
                <a:gd name="connsiteX26" fmla="*/ 261897 w 649219"/>
                <a:gd name="connsiteY26" fmla="*/ 154708 h 1375082"/>
                <a:gd name="connsiteX27" fmla="*/ 287595 w 649219"/>
                <a:gd name="connsiteY27" fmla="*/ 189874 h 1375082"/>
                <a:gd name="connsiteX28" fmla="*/ 341697 w 649219"/>
                <a:gd name="connsiteY28" fmla="*/ 257501 h 1375082"/>
                <a:gd name="connsiteX29" fmla="*/ 341697 w 649219"/>
                <a:gd name="connsiteY29" fmla="*/ 257501 h 1375082"/>
                <a:gd name="connsiteX30" fmla="*/ 369199 w 649219"/>
                <a:gd name="connsiteY30" fmla="*/ 316111 h 1375082"/>
                <a:gd name="connsiteX31" fmla="*/ 395798 w 649219"/>
                <a:gd name="connsiteY31" fmla="*/ 397714 h 1375082"/>
                <a:gd name="connsiteX32" fmla="*/ 414283 w 649219"/>
                <a:gd name="connsiteY32" fmla="*/ 537026 h 1375082"/>
                <a:gd name="connsiteX33" fmla="*/ 441334 w 649219"/>
                <a:gd name="connsiteY33" fmla="*/ 879669 h 1375082"/>
                <a:gd name="connsiteX34" fmla="*/ 642412 w 649219"/>
                <a:gd name="connsiteY34" fmla="*/ 1211493 h 13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49219" h="1375082">
                  <a:moveTo>
                    <a:pt x="642412" y="1211493"/>
                  </a:moveTo>
                  <a:cubicBezTo>
                    <a:pt x="652781" y="1226371"/>
                    <a:pt x="654134" y="1241249"/>
                    <a:pt x="649174" y="1257930"/>
                  </a:cubicBezTo>
                  <a:cubicBezTo>
                    <a:pt x="640608" y="1289489"/>
                    <a:pt x="633395" y="1321499"/>
                    <a:pt x="614910" y="1349903"/>
                  </a:cubicBezTo>
                  <a:cubicBezTo>
                    <a:pt x="610402" y="1356665"/>
                    <a:pt x="605442" y="1363428"/>
                    <a:pt x="597778" y="1367035"/>
                  </a:cubicBezTo>
                  <a:cubicBezTo>
                    <a:pt x="546381" y="1391831"/>
                    <a:pt x="497690" y="1372445"/>
                    <a:pt x="448998" y="1358018"/>
                  </a:cubicBezTo>
                  <a:cubicBezTo>
                    <a:pt x="437727" y="1354862"/>
                    <a:pt x="426456" y="1350804"/>
                    <a:pt x="414734" y="1349001"/>
                  </a:cubicBezTo>
                  <a:cubicBezTo>
                    <a:pt x="378215" y="1339533"/>
                    <a:pt x="350263" y="1322852"/>
                    <a:pt x="329524" y="1287686"/>
                  </a:cubicBezTo>
                  <a:cubicBezTo>
                    <a:pt x="272266" y="1191205"/>
                    <a:pt x="213656" y="1102839"/>
                    <a:pt x="154145" y="1007710"/>
                  </a:cubicBezTo>
                  <a:cubicBezTo>
                    <a:pt x="145128" y="993283"/>
                    <a:pt x="127995" y="977954"/>
                    <a:pt x="116273" y="966683"/>
                  </a:cubicBezTo>
                  <a:cubicBezTo>
                    <a:pt x="76599" y="928812"/>
                    <a:pt x="52704" y="889588"/>
                    <a:pt x="33318" y="831429"/>
                  </a:cubicBezTo>
                  <a:cubicBezTo>
                    <a:pt x="24301" y="805731"/>
                    <a:pt x="12579" y="704290"/>
                    <a:pt x="11677" y="686707"/>
                  </a:cubicBezTo>
                  <a:cubicBezTo>
                    <a:pt x="8521" y="617728"/>
                    <a:pt x="20694" y="606456"/>
                    <a:pt x="15284" y="537477"/>
                  </a:cubicBezTo>
                  <a:cubicBezTo>
                    <a:pt x="13480" y="516287"/>
                    <a:pt x="-2750" y="415297"/>
                    <a:pt x="406" y="394558"/>
                  </a:cubicBezTo>
                  <a:cubicBezTo>
                    <a:pt x="55860" y="388697"/>
                    <a:pt x="91928" y="525304"/>
                    <a:pt x="102297" y="601046"/>
                  </a:cubicBezTo>
                  <a:cubicBezTo>
                    <a:pt x="105904" y="626294"/>
                    <a:pt x="106355" y="473457"/>
                    <a:pt x="102297" y="447758"/>
                  </a:cubicBezTo>
                  <a:cubicBezTo>
                    <a:pt x="91477" y="379229"/>
                    <a:pt x="66229" y="314308"/>
                    <a:pt x="44589" y="248935"/>
                  </a:cubicBezTo>
                  <a:cubicBezTo>
                    <a:pt x="41433" y="239016"/>
                    <a:pt x="37826" y="229098"/>
                    <a:pt x="35572" y="218728"/>
                  </a:cubicBezTo>
                  <a:cubicBezTo>
                    <a:pt x="37826" y="197087"/>
                    <a:pt x="-5455" y="101959"/>
                    <a:pt x="14382" y="87982"/>
                  </a:cubicBezTo>
                  <a:cubicBezTo>
                    <a:pt x="31965" y="83023"/>
                    <a:pt x="52253" y="89786"/>
                    <a:pt x="49097" y="78064"/>
                  </a:cubicBezTo>
                  <a:cubicBezTo>
                    <a:pt x="42335" y="57325"/>
                    <a:pt x="49097" y="29823"/>
                    <a:pt x="52704" y="19905"/>
                  </a:cubicBezTo>
                  <a:cubicBezTo>
                    <a:pt x="58565" y="-834"/>
                    <a:pt x="85165" y="-3990"/>
                    <a:pt x="101396" y="4125"/>
                  </a:cubicBezTo>
                  <a:cubicBezTo>
                    <a:pt x="106355" y="9084"/>
                    <a:pt x="138816" y="25315"/>
                    <a:pt x="142873" y="32077"/>
                  </a:cubicBezTo>
                  <a:cubicBezTo>
                    <a:pt x="145128" y="37939"/>
                    <a:pt x="164063" y="42447"/>
                    <a:pt x="169924" y="42898"/>
                  </a:cubicBezTo>
                  <a:cubicBezTo>
                    <a:pt x="187507" y="53718"/>
                    <a:pt x="184351" y="67694"/>
                    <a:pt x="192466" y="86179"/>
                  </a:cubicBezTo>
                  <a:cubicBezTo>
                    <a:pt x="196524" y="92491"/>
                    <a:pt x="205541" y="97450"/>
                    <a:pt x="214107" y="100606"/>
                  </a:cubicBezTo>
                  <a:cubicBezTo>
                    <a:pt x="225829" y="106918"/>
                    <a:pt x="232141" y="115484"/>
                    <a:pt x="238002" y="127657"/>
                  </a:cubicBezTo>
                  <a:cubicBezTo>
                    <a:pt x="240707" y="130362"/>
                    <a:pt x="257839" y="151101"/>
                    <a:pt x="261897" y="154708"/>
                  </a:cubicBezTo>
                  <a:lnTo>
                    <a:pt x="287595" y="189874"/>
                  </a:lnTo>
                  <a:cubicBezTo>
                    <a:pt x="301121" y="206555"/>
                    <a:pt x="336737" y="251640"/>
                    <a:pt x="341697" y="257501"/>
                  </a:cubicBezTo>
                  <a:lnTo>
                    <a:pt x="341697" y="257501"/>
                  </a:lnTo>
                  <a:cubicBezTo>
                    <a:pt x="352517" y="265165"/>
                    <a:pt x="368748" y="314758"/>
                    <a:pt x="369199" y="316111"/>
                  </a:cubicBezTo>
                  <a:cubicBezTo>
                    <a:pt x="373256" y="321521"/>
                    <a:pt x="391290" y="389148"/>
                    <a:pt x="395798" y="397714"/>
                  </a:cubicBezTo>
                  <a:cubicBezTo>
                    <a:pt x="395798" y="400419"/>
                    <a:pt x="414283" y="524853"/>
                    <a:pt x="414283" y="537026"/>
                  </a:cubicBezTo>
                  <a:cubicBezTo>
                    <a:pt x="414283" y="559568"/>
                    <a:pt x="397151" y="783639"/>
                    <a:pt x="441334" y="879669"/>
                  </a:cubicBezTo>
                  <a:cubicBezTo>
                    <a:pt x="481910" y="948198"/>
                    <a:pt x="630239" y="1193008"/>
                    <a:pt x="642412" y="1211493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E806D1A-E46E-4E74-BB9E-EDE294AA45DC}"/>
                </a:ext>
              </a:extLst>
            </p:cNvPr>
            <p:cNvSpPr/>
            <p:nvPr/>
          </p:nvSpPr>
          <p:spPr>
            <a:xfrm>
              <a:off x="3272113" y="5331366"/>
              <a:ext cx="547946" cy="652610"/>
            </a:xfrm>
            <a:custGeom>
              <a:avLst/>
              <a:gdLst>
                <a:gd name="connsiteX0" fmla="*/ 160395 w 401253"/>
                <a:gd name="connsiteY0" fmla="*/ 478634 h 477897"/>
                <a:gd name="connsiteX1" fmla="*/ 49487 w 401253"/>
                <a:gd name="connsiteY1" fmla="*/ 249604 h 477897"/>
                <a:gd name="connsiteX2" fmla="*/ 3951 w 401253"/>
                <a:gd name="connsiteY2" fmla="*/ 147262 h 477897"/>
                <a:gd name="connsiteX3" fmla="*/ 4853 w 401253"/>
                <a:gd name="connsiteY3" fmla="*/ 113449 h 477897"/>
                <a:gd name="connsiteX4" fmla="*/ 55799 w 401253"/>
                <a:gd name="connsiteY4" fmla="*/ 16065 h 477897"/>
                <a:gd name="connsiteX5" fmla="*/ 83751 w 401253"/>
                <a:gd name="connsiteY5" fmla="*/ 14713 h 477897"/>
                <a:gd name="connsiteX6" fmla="*/ 111704 w 401253"/>
                <a:gd name="connsiteY6" fmla="*/ 38157 h 477897"/>
                <a:gd name="connsiteX7" fmla="*/ 214497 w 401253"/>
                <a:gd name="connsiteY7" fmla="*/ 117957 h 477897"/>
                <a:gd name="connsiteX8" fmla="*/ 396188 w 401253"/>
                <a:gd name="connsiteY8" fmla="*/ 202716 h 477897"/>
                <a:gd name="connsiteX9" fmla="*/ 396188 w 401253"/>
                <a:gd name="connsiteY9" fmla="*/ 208577 h 477897"/>
                <a:gd name="connsiteX10" fmla="*/ 404303 w 401253"/>
                <a:gd name="connsiteY10" fmla="*/ 285672 h 477897"/>
                <a:gd name="connsiteX11" fmla="*/ 404303 w 401253"/>
                <a:gd name="connsiteY11" fmla="*/ 329855 h 477897"/>
                <a:gd name="connsiteX12" fmla="*/ 395737 w 401253"/>
                <a:gd name="connsiteY12" fmla="*/ 379899 h 477897"/>
                <a:gd name="connsiteX13" fmla="*/ 395286 w 401253"/>
                <a:gd name="connsiteY13" fmla="*/ 383957 h 477897"/>
                <a:gd name="connsiteX14" fmla="*/ 385819 w 401253"/>
                <a:gd name="connsiteY14" fmla="*/ 402441 h 477897"/>
                <a:gd name="connsiteX15" fmla="*/ 377253 w 401253"/>
                <a:gd name="connsiteY15" fmla="*/ 415967 h 477897"/>
                <a:gd name="connsiteX16" fmla="*/ 340734 w 401253"/>
                <a:gd name="connsiteY16" fmla="*/ 447526 h 477897"/>
                <a:gd name="connsiteX17" fmla="*/ 336676 w 401253"/>
                <a:gd name="connsiteY17" fmla="*/ 447977 h 477897"/>
                <a:gd name="connsiteX18" fmla="*/ 268599 w 401253"/>
                <a:gd name="connsiteY18" fmla="*/ 465560 h 477897"/>
                <a:gd name="connsiteX19" fmla="*/ 251015 w 401253"/>
                <a:gd name="connsiteY19" fmla="*/ 466011 h 477897"/>
                <a:gd name="connsiteX20" fmla="*/ 161297 w 401253"/>
                <a:gd name="connsiteY20" fmla="*/ 470519 h 477897"/>
                <a:gd name="connsiteX21" fmla="*/ 160395 w 401253"/>
                <a:gd name="connsiteY21" fmla="*/ 478634 h 47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1253" h="477897">
                  <a:moveTo>
                    <a:pt x="160395" y="478634"/>
                  </a:moveTo>
                  <a:cubicBezTo>
                    <a:pt x="107646" y="410106"/>
                    <a:pt x="87809" y="325347"/>
                    <a:pt x="49487" y="249604"/>
                  </a:cubicBezTo>
                  <a:cubicBezTo>
                    <a:pt x="32355" y="216242"/>
                    <a:pt x="19731" y="181076"/>
                    <a:pt x="3951" y="147262"/>
                  </a:cubicBezTo>
                  <a:cubicBezTo>
                    <a:pt x="-1459" y="135089"/>
                    <a:pt x="-1459" y="125170"/>
                    <a:pt x="4853" y="113449"/>
                  </a:cubicBezTo>
                  <a:cubicBezTo>
                    <a:pt x="22436" y="81438"/>
                    <a:pt x="39117" y="48526"/>
                    <a:pt x="55799" y="16065"/>
                  </a:cubicBezTo>
                  <a:cubicBezTo>
                    <a:pt x="66619" y="-5124"/>
                    <a:pt x="66619" y="-5124"/>
                    <a:pt x="83751" y="14713"/>
                  </a:cubicBezTo>
                  <a:cubicBezTo>
                    <a:pt x="90965" y="25082"/>
                    <a:pt x="98629" y="35001"/>
                    <a:pt x="111704" y="38157"/>
                  </a:cubicBezTo>
                  <a:cubicBezTo>
                    <a:pt x="145968" y="64757"/>
                    <a:pt x="179782" y="92259"/>
                    <a:pt x="214497" y="117957"/>
                  </a:cubicBezTo>
                  <a:cubicBezTo>
                    <a:pt x="262738" y="153123"/>
                    <a:pt x="389425" y="194150"/>
                    <a:pt x="396188" y="202716"/>
                  </a:cubicBezTo>
                  <a:cubicBezTo>
                    <a:pt x="396188" y="204520"/>
                    <a:pt x="396188" y="206774"/>
                    <a:pt x="396188" y="208577"/>
                  </a:cubicBezTo>
                  <a:cubicBezTo>
                    <a:pt x="404303" y="233825"/>
                    <a:pt x="400246" y="259974"/>
                    <a:pt x="404303" y="285672"/>
                  </a:cubicBezTo>
                  <a:cubicBezTo>
                    <a:pt x="404303" y="300550"/>
                    <a:pt x="404303" y="314977"/>
                    <a:pt x="404303" y="329855"/>
                  </a:cubicBezTo>
                  <a:cubicBezTo>
                    <a:pt x="401598" y="346536"/>
                    <a:pt x="400697" y="363668"/>
                    <a:pt x="395737" y="379899"/>
                  </a:cubicBezTo>
                  <a:cubicBezTo>
                    <a:pt x="395286" y="381251"/>
                    <a:pt x="395286" y="382604"/>
                    <a:pt x="395286" y="383957"/>
                  </a:cubicBezTo>
                  <a:cubicBezTo>
                    <a:pt x="392131" y="390268"/>
                    <a:pt x="391680" y="397482"/>
                    <a:pt x="385819" y="402441"/>
                  </a:cubicBezTo>
                  <a:cubicBezTo>
                    <a:pt x="383114" y="406950"/>
                    <a:pt x="380408" y="411458"/>
                    <a:pt x="377253" y="415967"/>
                  </a:cubicBezTo>
                  <a:cubicBezTo>
                    <a:pt x="372744" y="434902"/>
                    <a:pt x="355612" y="439861"/>
                    <a:pt x="340734" y="447526"/>
                  </a:cubicBezTo>
                  <a:cubicBezTo>
                    <a:pt x="339382" y="447526"/>
                    <a:pt x="338029" y="447526"/>
                    <a:pt x="336676" y="447977"/>
                  </a:cubicBezTo>
                  <a:cubicBezTo>
                    <a:pt x="317290" y="466462"/>
                    <a:pt x="292043" y="463306"/>
                    <a:pt x="268599" y="465560"/>
                  </a:cubicBezTo>
                  <a:cubicBezTo>
                    <a:pt x="262738" y="465560"/>
                    <a:pt x="256877" y="466011"/>
                    <a:pt x="251015" y="466011"/>
                  </a:cubicBezTo>
                  <a:cubicBezTo>
                    <a:pt x="221260" y="470970"/>
                    <a:pt x="191053" y="465109"/>
                    <a:pt x="161297" y="470519"/>
                  </a:cubicBezTo>
                  <a:cubicBezTo>
                    <a:pt x="161748" y="472773"/>
                    <a:pt x="161297" y="475929"/>
                    <a:pt x="160395" y="478634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B51491A-145B-49B5-A996-6CA890DDE16C}"/>
                </a:ext>
              </a:extLst>
            </p:cNvPr>
            <p:cNvSpPr/>
            <p:nvPr/>
          </p:nvSpPr>
          <p:spPr>
            <a:xfrm>
              <a:off x="1563353" y="2801972"/>
              <a:ext cx="824997" cy="572573"/>
            </a:xfrm>
            <a:custGeom>
              <a:avLst/>
              <a:gdLst>
                <a:gd name="connsiteX0" fmla="*/ 19484 w 604134"/>
                <a:gd name="connsiteY0" fmla="*/ 0 h 419287"/>
                <a:gd name="connsiteX1" fmla="*/ 70881 w 604134"/>
                <a:gd name="connsiteY1" fmla="*/ 62668 h 419287"/>
                <a:gd name="connsiteX2" fmla="*/ 208389 w 604134"/>
                <a:gd name="connsiteY2" fmla="*/ 180339 h 419287"/>
                <a:gd name="connsiteX3" fmla="*/ 335077 w 604134"/>
                <a:gd name="connsiteY3" fmla="*/ 226776 h 419287"/>
                <a:gd name="connsiteX4" fmla="*/ 588002 w 604134"/>
                <a:gd name="connsiteY4" fmla="*/ 163206 h 419287"/>
                <a:gd name="connsiteX5" fmla="*/ 606036 w 604134"/>
                <a:gd name="connsiteY5" fmla="*/ 154190 h 419287"/>
                <a:gd name="connsiteX6" fmla="*/ 471233 w 604134"/>
                <a:gd name="connsiteY6" fmla="*/ 402155 h 419287"/>
                <a:gd name="connsiteX7" fmla="*/ 443731 w 604134"/>
                <a:gd name="connsiteY7" fmla="*/ 421993 h 419287"/>
                <a:gd name="connsiteX8" fmla="*/ 9566 w 604134"/>
                <a:gd name="connsiteY8" fmla="*/ 121278 h 419287"/>
                <a:gd name="connsiteX9" fmla="*/ 7762 w 604134"/>
                <a:gd name="connsiteY9" fmla="*/ 73939 h 419287"/>
                <a:gd name="connsiteX10" fmla="*/ 19484 w 604134"/>
                <a:gd name="connsiteY10" fmla="*/ 0 h 4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4134" h="419287">
                  <a:moveTo>
                    <a:pt x="19484" y="0"/>
                  </a:moveTo>
                  <a:cubicBezTo>
                    <a:pt x="37969" y="23444"/>
                    <a:pt x="60512" y="50044"/>
                    <a:pt x="70881" y="62668"/>
                  </a:cubicBezTo>
                  <a:cubicBezTo>
                    <a:pt x="116416" y="117671"/>
                    <a:pt x="151583" y="137959"/>
                    <a:pt x="208389" y="180339"/>
                  </a:cubicBezTo>
                  <a:cubicBezTo>
                    <a:pt x="244908" y="207390"/>
                    <a:pt x="288189" y="220915"/>
                    <a:pt x="335077" y="226776"/>
                  </a:cubicBezTo>
                  <a:cubicBezTo>
                    <a:pt x="427952" y="237596"/>
                    <a:pt x="510006" y="209193"/>
                    <a:pt x="588002" y="163206"/>
                  </a:cubicBezTo>
                  <a:cubicBezTo>
                    <a:pt x="593863" y="159600"/>
                    <a:pt x="600175" y="156895"/>
                    <a:pt x="606036" y="154190"/>
                  </a:cubicBezTo>
                  <a:cubicBezTo>
                    <a:pt x="590707" y="186200"/>
                    <a:pt x="513162" y="328216"/>
                    <a:pt x="471233" y="402155"/>
                  </a:cubicBezTo>
                  <a:cubicBezTo>
                    <a:pt x="464019" y="415230"/>
                    <a:pt x="459962" y="427403"/>
                    <a:pt x="443731" y="421993"/>
                  </a:cubicBezTo>
                  <a:cubicBezTo>
                    <a:pt x="436067" y="420640"/>
                    <a:pt x="27600" y="133901"/>
                    <a:pt x="9566" y="121278"/>
                  </a:cubicBezTo>
                  <a:cubicBezTo>
                    <a:pt x="-9821" y="107752"/>
                    <a:pt x="5959" y="91071"/>
                    <a:pt x="7762" y="73939"/>
                  </a:cubicBezTo>
                  <a:cubicBezTo>
                    <a:pt x="10918" y="58610"/>
                    <a:pt x="15427" y="43281"/>
                    <a:pt x="19484" y="0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56D2526-901E-4D3B-A712-EFF8A8C7339F}"/>
                </a:ext>
              </a:extLst>
            </p:cNvPr>
            <p:cNvSpPr/>
            <p:nvPr/>
          </p:nvSpPr>
          <p:spPr>
            <a:xfrm>
              <a:off x="3691515" y="6686789"/>
              <a:ext cx="18470" cy="55410"/>
            </a:xfrm>
            <a:custGeom>
              <a:avLst/>
              <a:gdLst>
                <a:gd name="connsiteX0" fmla="*/ 10167 w 13525"/>
                <a:gd name="connsiteY0" fmla="*/ 42420 h 40576"/>
                <a:gd name="connsiteX1" fmla="*/ 699 w 13525"/>
                <a:gd name="connsiteY1" fmla="*/ 12214 h 40576"/>
                <a:gd name="connsiteX2" fmla="*/ 5659 w 13525"/>
                <a:gd name="connsiteY2" fmla="*/ 942 h 40576"/>
                <a:gd name="connsiteX3" fmla="*/ 11520 w 13525"/>
                <a:gd name="connsiteY3" fmla="*/ 491 h 40576"/>
                <a:gd name="connsiteX4" fmla="*/ 12872 w 13525"/>
                <a:gd name="connsiteY4" fmla="*/ 12664 h 40576"/>
                <a:gd name="connsiteX5" fmla="*/ 10167 w 13525"/>
                <a:gd name="connsiteY5" fmla="*/ 42420 h 4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5" h="40576">
                  <a:moveTo>
                    <a:pt x="10167" y="42420"/>
                  </a:moveTo>
                  <a:cubicBezTo>
                    <a:pt x="248" y="33403"/>
                    <a:pt x="4757" y="21681"/>
                    <a:pt x="699" y="12214"/>
                  </a:cubicBezTo>
                  <a:cubicBezTo>
                    <a:pt x="-1555" y="7705"/>
                    <a:pt x="2052" y="3647"/>
                    <a:pt x="5659" y="942"/>
                  </a:cubicBezTo>
                  <a:cubicBezTo>
                    <a:pt x="7011" y="41"/>
                    <a:pt x="10618" y="-410"/>
                    <a:pt x="11520" y="491"/>
                  </a:cubicBezTo>
                  <a:cubicBezTo>
                    <a:pt x="14676" y="4098"/>
                    <a:pt x="16479" y="9508"/>
                    <a:pt x="12872" y="12664"/>
                  </a:cubicBezTo>
                  <a:cubicBezTo>
                    <a:pt x="2052" y="21681"/>
                    <a:pt x="19635" y="32051"/>
                    <a:pt x="10167" y="42420"/>
                  </a:cubicBezTo>
                  <a:close/>
                </a:path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979AC26-5B95-4021-A442-8ED52123EB29}"/>
                </a:ext>
              </a:extLst>
            </p:cNvPr>
            <p:cNvSpPr/>
            <p:nvPr/>
          </p:nvSpPr>
          <p:spPr>
            <a:xfrm>
              <a:off x="3663005" y="6572329"/>
              <a:ext cx="18470" cy="30783"/>
            </a:xfrm>
            <a:custGeom>
              <a:avLst/>
              <a:gdLst>
                <a:gd name="connsiteX0" fmla="*/ 5346 w 13525"/>
                <a:gd name="connsiteY0" fmla="*/ 0 h 22542"/>
                <a:gd name="connsiteX1" fmla="*/ 14814 w 13525"/>
                <a:gd name="connsiteY1" fmla="*/ 15780 h 22542"/>
                <a:gd name="connsiteX2" fmla="*/ 10305 w 13525"/>
                <a:gd name="connsiteY2" fmla="*/ 26149 h 22542"/>
                <a:gd name="connsiteX3" fmla="*/ 837 w 13525"/>
                <a:gd name="connsiteY3" fmla="*/ 10820 h 22542"/>
                <a:gd name="connsiteX4" fmla="*/ 5346 w 13525"/>
                <a:gd name="connsiteY4" fmla="*/ 0 h 2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25" h="22542">
                  <a:moveTo>
                    <a:pt x="5346" y="0"/>
                  </a:moveTo>
                  <a:cubicBezTo>
                    <a:pt x="13010" y="2254"/>
                    <a:pt x="14363" y="9017"/>
                    <a:pt x="14814" y="15780"/>
                  </a:cubicBezTo>
                  <a:cubicBezTo>
                    <a:pt x="15265" y="19387"/>
                    <a:pt x="17519" y="26149"/>
                    <a:pt x="10305" y="26149"/>
                  </a:cubicBezTo>
                  <a:cubicBezTo>
                    <a:pt x="837" y="25698"/>
                    <a:pt x="2190" y="17132"/>
                    <a:pt x="837" y="10820"/>
                  </a:cubicBezTo>
                  <a:cubicBezTo>
                    <a:pt x="-515" y="6312"/>
                    <a:pt x="-966" y="2254"/>
                    <a:pt x="5346" y="0"/>
                  </a:cubicBezTo>
                  <a:close/>
                </a:path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7E2456F-2CDE-4ED3-832C-B4F0E9AA2853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706A386-5223-4B0D-B06F-A59290453C12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5F8D812-A37E-469E-9024-2C8882D9FBBB}"/>
                </a:ext>
              </a:extLst>
            </p:cNvPr>
            <p:cNvSpPr/>
            <p:nvPr/>
          </p:nvSpPr>
          <p:spPr>
            <a:xfrm>
              <a:off x="3688019" y="6646826"/>
              <a:ext cx="6156" cy="24627"/>
            </a:xfrm>
            <a:custGeom>
              <a:avLst/>
              <a:gdLst>
                <a:gd name="connsiteX0" fmla="*/ 3710 w 4508"/>
                <a:gd name="connsiteY0" fmla="*/ 0 h 18033"/>
                <a:gd name="connsiteX1" fmla="*/ 7767 w 4508"/>
                <a:gd name="connsiteY1" fmla="*/ 18034 h 18033"/>
                <a:gd name="connsiteX2" fmla="*/ 3710 w 4508"/>
                <a:gd name="connsiteY2" fmla="*/ 0 h 1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8" h="18033">
                  <a:moveTo>
                    <a:pt x="3710" y="0"/>
                  </a:moveTo>
                  <a:cubicBezTo>
                    <a:pt x="5513" y="7213"/>
                    <a:pt x="10022" y="11722"/>
                    <a:pt x="7767" y="18034"/>
                  </a:cubicBezTo>
                  <a:cubicBezTo>
                    <a:pt x="103" y="14427"/>
                    <a:pt x="-3053" y="10369"/>
                    <a:pt x="3710" y="0"/>
                  </a:cubicBezTo>
                  <a:close/>
                </a:path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ACDFE78-9BE8-4A96-9E60-1364CF156514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28723D3-C60B-406C-87DE-DAE0BCB53C83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0A29C50-FE12-45EB-B5C0-1FAB98C8EB71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13CDD61-867D-46F7-8506-A44B07E170B3}"/>
                </a:ext>
              </a:extLst>
            </p:cNvPr>
            <p:cNvSpPr/>
            <p:nvPr/>
          </p:nvSpPr>
          <p:spPr>
            <a:xfrm>
              <a:off x="1461542" y="2884472"/>
              <a:ext cx="1249808" cy="1822381"/>
            </a:xfrm>
            <a:custGeom>
              <a:avLst/>
              <a:gdLst>
                <a:gd name="connsiteX0" fmla="*/ 721167 w 915219"/>
                <a:gd name="connsiteY0" fmla="*/ 246613 h 1334506"/>
                <a:gd name="connsiteX1" fmla="*/ 692763 w 915219"/>
                <a:gd name="connsiteY1" fmla="*/ 229932 h 1334506"/>
                <a:gd name="connsiteX2" fmla="*/ 626940 w 915219"/>
                <a:gd name="connsiteY2" fmla="*/ 316044 h 1334506"/>
                <a:gd name="connsiteX3" fmla="*/ 571485 w 915219"/>
                <a:gd name="connsiteY3" fmla="*/ 349857 h 1334506"/>
                <a:gd name="connsiteX4" fmla="*/ 530909 w 915219"/>
                <a:gd name="connsiteY4" fmla="*/ 361128 h 1334506"/>
                <a:gd name="connsiteX5" fmla="*/ 488079 w 915219"/>
                <a:gd name="connsiteY5" fmla="*/ 342644 h 1334506"/>
                <a:gd name="connsiteX6" fmla="*/ 189618 w 915219"/>
                <a:gd name="connsiteY6" fmla="*/ 133000 h 1334506"/>
                <a:gd name="connsiteX7" fmla="*/ 81866 w 915219"/>
                <a:gd name="connsiteY7" fmla="*/ 55454 h 1334506"/>
                <a:gd name="connsiteX8" fmla="*/ 74652 w 915219"/>
                <a:gd name="connsiteY8" fmla="*/ 34264 h 1334506"/>
                <a:gd name="connsiteX9" fmla="*/ 83669 w 915219"/>
                <a:gd name="connsiteY9" fmla="*/ 0 h 1334506"/>
                <a:gd name="connsiteX10" fmla="*/ 49856 w 915219"/>
                <a:gd name="connsiteY10" fmla="*/ 25698 h 1334506"/>
                <a:gd name="connsiteX11" fmla="*/ 27313 w 915219"/>
                <a:gd name="connsiteY11" fmla="*/ 61766 h 1334506"/>
                <a:gd name="connsiteX12" fmla="*/ 4771 w 915219"/>
                <a:gd name="connsiteY12" fmla="*/ 147427 h 1334506"/>
                <a:gd name="connsiteX13" fmla="*/ 367252 w 915219"/>
                <a:gd name="connsiteY13" fmla="*/ 573928 h 1334506"/>
                <a:gd name="connsiteX14" fmla="*/ 632350 w 915219"/>
                <a:gd name="connsiteY14" fmla="*/ 930999 h 1334506"/>
                <a:gd name="connsiteX15" fmla="*/ 915482 w 915219"/>
                <a:gd name="connsiteY15" fmla="*/ 1338564 h 1334506"/>
                <a:gd name="connsiteX16" fmla="*/ 828468 w 915219"/>
                <a:gd name="connsiteY16" fmla="*/ 906202 h 1334506"/>
                <a:gd name="connsiteX17" fmla="*/ 721167 w 915219"/>
                <a:gd name="connsiteY17" fmla="*/ 246613 h 133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5219" h="1334506">
                  <a:moveTo>
                    <a:pt x="721167" y="246613"/>
                  </a:moveTo>
                  <a:cubicBezTo>
                    <a:pt x="719814" y="244810"/>
                    <a:pt x="703584" y="228129"/>
                    <a:pt x="692763" y="229932"/>
                  </a:cubicBezTo>
                  <a:cubicBezTo>
                    <a:pt x="671573" y="245712"/>
                    <a:pt x="629194" y="311986"/>
                    <a:pt x="626940" y="316044"/>
                  </a:cubicBezTo>
                  <a:cubicBezTo>
                    <a:pt x="615218" y="338586"/>
                    <a:pt x="598987" y="351210"/>
                    <a:pt x="571485" y="349857"/>
                  </a:cubicBezTo>
                  <a:cubicBezTo>
                    <a:pt x="557509" y="348955"/>
                    <a:pt x="543082" y="353464"/>
                    <a:pt x="530909" y="361128"/>
                  </a:cubicBezTo>
                  <a:cubicBezTo>
                    <a:pt x="526401" y="362481"/>
                    <a:pt x="495743" y="348054"/>
                    <a:pt x="488079" y="342644"/>
                  </a:cubicBezTo>
                  <a:cubicBezTo>
                    <a:pt x="481316" y="338135"/>
                    <a:pt x="238760" y="166813"/>
                    <a:pt x="189618" y="133000"/>
                  </a:cubicBezTo>
                  <a:cubicBezTo>
                    <a:pt x="189618" y="133000"/>
                    <a:pt x="100801" y="68078"/>
                    <a:pt x="81866" y="55454"/>
                  </a:cubicBezTo>
                  <a:cubicBezTo>
                    <a:pt x="74201" y="50044"/>
                    <a:pt x="71947" y="43732"/>
                    <a:pt x="74652" y="34264"/>
                  </a:cubicBezTo>
                  <a:cubicBezTo>
                    <a:pt x="76456" y="27051"/>
                    <a:pt x="94489" y="1352"/>
                    <a:pt x="83669" y="0"/>
                  </a:cubicBezTo>
                  <a:cubicBezTo>
                    <a:pt x="80513" y="0"/>
                    <a:pt x="58873" y="21190"/>
                    <a:pt x="49856" y="25698"/>
                  </a:cubicBezTo>
                  <a:cubicBezTo>
                    <a:pt x="36781" y="34264"/>
                    <a:pt x="32273" y="48241"/>
                    <a:pt x="27313" y="61766"/>
                  </a:cubicBezTo>
                  <a:cubicBezTo>
                    <a:pt x="25510" y="74841"/>
                    <a:pt x="-13263" y="128491"/>
                    <a:pt x="4771" y="147427"/>
                  </a:cubicBezTo>
                  <a:cubicBezTo>
                    <a:pt x="126950" y="275918"/>
                    <a:pt x="246425" y="444535"/>
                    <a:pt x="367252" y="573928"/>
                  </a:cubicBezTo>
                  <a:cubicBezTo>
                    <a:pt x="429469" y="640202"/>
                    <a:pt x="604397" y="889972"/>
                    <a:pt x="632350" y="930999"/>
                  </a:cubicBezTo>
                  <a:cubicBezTo>
                    <a:pt x="636858" y="930999"/>
                    <a:pt x="865438" y="1287168"/>
                    <a:pt x="915482" y="1338564"/>
                  </a:cubicBezTo>
                  <a:cubicBezTo>
                    <a:pt x="885275" y="1145151"/>
                    <a:pt x="827566" y="907555"/>
                    <a:pt x="828468" y="906202"/>
                  </a:cubicBezTo>
                  <a:cubicBezTo>
                    <a:pt x="829370" y="885012"/>
                    <a:pt x="727028" y="322806"/>
                    <a:pt x="721167" y="246613"/>
                  </a:cubicBezTo>
                  <a:close/>
                </a:path>
              </a:pathLst>
            </a:custGeom>
            <a:solidFill>
              <a:srgbClr val="F7F7F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00FAD78-8CDB-46C5-B21C-C16B735B239D}"/>
                </a:ext>
              </a:extLst>
            </p:cNvPr>
            <p:cNvSpPr/>
            <p:nvPr/>
          </p:nvSpPr>
          <p:spPr>
            <a:xfrm>
              <a:off x="2121583" y="3383485"/>
              <a:ext cx="597198" cy="1348315"/>
            </a:xfrm>
            <a:custGeom>
              <a:avLst/>
              <a:gdLst>
                <a:gd name="connsiteX0" fmla="*/ 143600 w 437321"/>
                <a:gd name="connsiteY0" fmla="*/ 488483 h 987354"/>
                <a:gd name="connsiteX1" fmla="*/ 89950 w 437321"/>
                <a:gd name="connsiteY1" fmla="*/ 218426 h 987354"/>
                <a:gd name="connsiteX2" fmla="*/ 76875 w 437321"/>
                <a:gd name="connsiteY2" fmla="*/ 198138 h 987354"/>
                <a:gd name="connsiteX3" fmla="*/ 8797 w 437321"/>
                <a:gd name="connsiteY3" fmla="*/ 129609 h 987354"/>
                <a:gd name="connsiteX4" fmla="*/ 3838 w 437321"/>
                <a:gd name="connsiteY4" fmla="*/ 100304 h 987354"/>
                <a:gd name="connsiteX5" fmla="*/ 20970 w 437321"/>
                <a:gd name="connsiteY5" fmla="*/ 58826 h 987354"/>
                <a:gd name="connsiteX6" fmla="*/ 78678 w 437321"/>
                <a:gd name="connsiteY6" fmla="*/ 12389 h 987354"/>
                <a:gd name="connsiteX7" fmla="*/ 145854 w 437321"/>
                <a:gd name="connsiteY7" fmla="*/ 216 h 987354"/>
                <a:gd name="connsiteX8" fmla="*/ 189136 w 437321"/>
                <a:gd name="connsiteY8" fmla="*/ 29070 h 987354"/>
                <a:gd name="connsiteX9" fmla="*/ 208071 w 437321"/>
                <a:gd name="connsiteY9" fmla="*/ 169734 h 987354"/>
                <a:gd name="connsiteX10" fmla="*/ 232868 w 437321"/>
                <a:gd name="connsiteY10" fmla="*/ 258551 h 987354"/>
                <a:gd name="connsiteX11" fmla="*/ 305454 w 437321"/>
                <a:gd name="connsiteY11" fmla="*/ 402822 h 987354"/>
                <a:gd name="connsiteX12" fmla="*/ 410953 w 437321"/>
                <a:gd name="connsiteY12" fmla="*/ 788296 h 987354"/>
                <a:gd name="connsiteX13" fmla="*/ 440258 w 437321"/>
                <a:gd name="connsiteY13" fmla="*/ 989374 h 987354"/>
                <a:gd name="connsiteX14" fmla="*/ 157577 w 437321"/>
                <a:gd name="connsiteY14" fmla="*/ 567381 h 987354"/>
                <a:gd name="connsiteX15" fmla="*/ 143600 w 437321"/>
                <a:gd name="connsiteY15" fmla="*/ 488483 h 987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7321" h="987354">
                  <a:moveTo>
                    <a:pt x="143600" y="488483"/>
                  </a:moveTo>
                  <a:cubicBezTo>
                    <a:pt x="125566" y="398314"/>
                    <a:pt x="107533" y="308595"/>
                    <a:pt x="89950" y="218426"/>
                  </a:cubicBezTo>
                  <a:cubicBezTo>
                    <a:pt x="88146" y="209409"/>
                    <a:pt x="82736" y="203999"/>
                    <a:pt x="76875" y="198138"/>
                  </a:cubicBezTo>
                  <a:cubicBezTo>
                    <a:pt x="54333" y="175145"/>
                    <a:pt x="32241" y="151700"/>
                    <a:pt x="8797" y="129609"/>
                  </a:cubicBezTo>
                  <a:cubicBezTo>
                    <a:pt x="-1122" y="120141"/>
                    <a:pt x="-2474" y="112026"/>
                    <a:pt x="3838" y="100304"/>
                  </a:cubicBezTo>
                  <a:cubicBezTo>
                    <a:pt x="10600" y="86779"/>
                    <a:pt x="17814" y="73253"/>
                    <a:pt x="20970" y="58826"/>
                  </a:cubicBezTo>
                  <a:cubicBezTo>
                    <a:pt x="27282" y="26365"/>
                    <a:pt x="48472" y="15094"/>
                    <a:pt x="78678" y="12389"/>
                  </a:cubicBezTo>
                  <a:cubicBezTo>
                    <a:pt x="97163" y="10585"/>
                    <a:pt x="127370" y="3823"/>
                    <a:pt x="145854" y="216"/>
                  </a:cubicBezTo>
                  <a:cubicBezTo>
                    <a:pt x="158027" y="-2489"/>
                    <a:pt x="179217" y="20955"/>
                    <a:pt x="189136" y="29070"/>
                  </a:cubicBezTo>
                  <a:cubicBezTo>
                    <a:pt x="248648" y="80467"/>
                    <a:pt x="215736" y="91287"/>
                    <a:pt x="208071" y="169734"/>
                  </a:cubicBezTo>
                  <a:cubicBezTo>
                    <a:pt x="204465" y="204900"/>
                    <a:pt x="216638" y="224287"/>
                    <a:pt x="232868" y="258551"/>
                  </a:cubicBezTo>
                  <a:cubicBezTo>
                    <a:pt x="259017" y="313555"/>
                    <a:pt x="289224" y="357737"/>
                    <a:pt x="305454" y="402822"/>
                  </a:cubicBezTo>
                  <a:cubicBezTo>
                    <a:pt x="309963" y="407331"/>
                    <a:pt x="402837" y="749974"/>
                    <a:pt x="410953" y="788296"/>
                  </a:cubicBezTo>
                  <a:cubicBezTo>
                    <a:pt x="416813" y="816699"/>
                    <a:pt x="447020" y="984865"/>
                    <a:pt x="440258" y="989374"/>
                  </a:cubicBezTo>
                  <a:cubicBezTo>
                    <a:pt x="393820" y="976750"/>
                    <a:pt x="156675" y="584964"/>
                    <a:pt x="157577" y="567381"/>
                  </a:cubicBezTo>
                  <a:cubicBezTo>
                    <a:pt x="151265" y="548446"/>
                    <a:pt x="147207" y="526354"/>
                    <a:pt x="143600" y="488483"/>
                  </a:cubicBezTo>
                  <a:close/>
                </a:path>
              </a:pathLst>
            </a:custGeom>
            <a:solidFill>
              <a:srgbClr val="070804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2006D46-48D2-4215-87D4-F163D5437093}"/>
                </a:ext>
              </a:extLst>
            </p:cNvPr>
            <p:cNvSpPr/>
            <p:nvPr/>
          </p:nvSpPr>
          <p:spPr>
            <a:xfrm>
              <a:off x="3387098" y="5351458"/>
              <a:ext cx="36940" cy="30783"/>
            </a:xfrm>
            <a:custGeom>
              <a:avLst/>
              <a:gdLst>
                <a:gd name="connsiteX0" fmla="*/ 27952 w 27050"/>
                <a:gd name="connsiteY0" fmla="*/ 23444 h 22542"/>
                <a:gd name="connsiteX1" fmla="*/ 0 w 27050"/>
                <a:gd name="connsiteY1" fmla="*/ 0 h 22542"/>
                <a:gd name="connsiteX2" fmla="*/ 27952 w 27050"/>
                <a:gd name="connsiteY2" fmla="*/ 23444 h 2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50" h="22542">
                  <a:moveTo>
                    <a:pt x="27952" y="23444"/>
                  </a:moveTo>
                  <a:cubicBezTo>
                    <a:pt x="15329" y="24346"/>
                    <a:pt x="4508" y="15329"/>
                    <a:pt x="0" y="0"/>
                  </a:cubicBezTo>
                  <a:cubicBezTo>
                    <a:pt x="9919" y="6763"/>
                    <a:pt x="20288" y="13525"/>
                    <a:pt x="27952" y="23444"/>
                  </a:cubicBezTo>
                  <a:close/>
                </a:path>
              </a:pathLst>
            </a:custGeom>
            <a:solidFill>
              <a:srgbClr val="F1C1AE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D36CACC-8197-46C2-B3D2-43F161BDD413}"/>
                </a:ext>
              </a:extLst>
            </p:cNvPr>
            <p:cNvSpPr/>
            <p:nvPr/>
          </p:nvSpPr>
          <p:spPr>
            <a:xfrm>
              <a:off x="2649170" y="2302049"/>
              <a:ext cx="6156" cy="49254"/>
            </a:xfrm>
            <a:custGeom>
              <a:avLst/>
              <a:gdLst>
                <a:gd name="connsiteX0" fmla="*/ 4319 w 0"/>
                <a:gd name="connsiteY0" fmla="*/ 36969 h 36067"/>
                <a:gd name="connsiteX1" fmla="*/ 262 w 0"/>
                <a:gd name="connsiteY1" fmla="*/ 36969 h 36067"/>
                <a:gd name="connsiteX2" fmla="*/ 4319 w 0"/>
                <a:gd name="connsiteY2" fmla="*/ 0 h 36067"/>
                <a:gd name="connsiteX3" fmla="*/ 4319 w 0"/>
                <a:gd name="connsiteY3" fmla="*/ 36969 h 3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6067">
                  <a:moveTo>
                    <a:pt x="4319" y="36969"/>
                  </a:moveTo>
                  <a:cubicBezTo>
                    <a:pt x="2967" y="36969"/>
                    <a:pt x="1614" y="36969"/>
                    <a:pt x="262" y="36969"/>
                  </a:cubicBezTo>
                  <a:cubicBezTo>
                    <a:pt x="262" y="24346"/>
                    <a:pt x="-1542" y="11722"/>
                    <a:pt x="4319" y="0"/>
                  </a:cubicBezTo>
                  <a:cubicBezTo>
                    <a:pt x="4319" y="12624"/>
                    <a:pt x="4319" y="24797"/>
                    <a:pt x="4319" y="36969"/>
                  </a:cubicBezTo>
                  <a:close/>
                </a:path>
              </a:pathLst>
            </a:custGeom>
            <a:solidFill>
              <a:srgbClr val="271F1C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A35A612-D29C-4A67-B536-DE68799B91E0}"/>
                </a:ext>
              </a:extLst>
            </p:cNvPr>
            <p:cNvSpPr/>
            <p:nvPr/>
          </p:nvSpPr>
          <p:spPr>
            <a:xfrm>
              <a:off x="2851822" y="2314979"/>
              <a:ext cx="6156" cy="61567"/>
            </a:xfrm>
            <a:custGeom>
              <a:avLst/>
              <a:gdLst>
                <a:gd name="connsiteX0" fmla="*/ 4699 w 4508"/>
                <a:gd name="connsiteY0" fmla="*/ 45986 h 45084"/>
                <a:gd name="connsiteX1" fmla="*/ 1092 w 4508"/>
                <a:gd name="connsiteY1" fmla="*/ 0 h 45084"/>
                <a:gd name="connsiteX2" fmla="*/ 4699 w 4508"/>
                <a:gd name="connsiteY2" fmla="*/ 45986 h 4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8" h="45084">
                  <a:moveTo>
                    <a:pt x="4699" y="45986"/>
                  </a:moveTo>
                  <a:cubicBezTo>
                    <a:pt x="-3417" y="31108"/>
                    <a:pt x="1543" y="15329"/>
                    <a:pt x="1092" y="0"/>
                  </a:cubicBezTo>
                  <a:cubicBezTo>
                    <a:pt x="6953" y="14878"/>
                    <a:pt x="5149" y="30207"/>
                    <a:pt x="4699" y="45986"/>
                  </a:cubicBezTo>
                  <a:close/>
                </a:path>
              </a:pathLst>
            </a:custGeom>
            <a:solidFill>
              <a:srgbClr val="14100C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5DA89AF-B655-4980-AD7D-2825A4B6BF44}"/>
                </a:ext>
              </a:extLst>
            </p:cNvPr>
            <p:cNvSpPr/>
            <p:nvPr/>
          </p:nvSpPr>
          <p:spPr>
            <a:xfrm>
              <a:off x="1363393" y="2530617"/>
              <a:ext cx="6156" cy="6156"/>
            </a:xfrm>
            <a:custGeom>
              <a:avLst/>
              <a:gdLst>
                <a:gd name="connsiteX0" fmla="*/ 0 w 0"/>
                <a:gd name="connsiteY0" fmla="*/ 338 h 0"/>
                <a:gd name="connsiteX1" fmla="*/ 0 w 0"/>
                <a:gd name="connsiteY1" fmla="*/ 338 h 0"/>
                <a:gd name="connsiteX2" fmla="*/ 0 w 0"/>
                <a:gd name="connsiteY2" fmla="*/ 338 h 0"/>
                <a:gd name="connsiteX3" fmla="*/ 0 w 0"/>
                <a:gd name="connsiteY3" fmla="*/ 33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338"/>
                  </a:moveTo>
                  <a:cubicBezTo>
                    <a:pt x="0" y="338"/>
                    <a:pt x="0" y="-113"/>
                    <a:pt x="0" y="338"/>
                  </a:cubicBezTo>
                  <a:cubicBezTo>
                    <a:pt x="0" y="-113"/>
                    <a:pt x="0" y="-113"/>
                    <a:pt x="0" y="338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rgbClr val="080808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C7405A0-4545-4469-A86F-3ACAFF598467}"/>
                </a:ext>
              </a:extLst>
            </p:cNvPr>
            <p:cNvSpPr/>
            <p:nvPr/>
          </p:nvSpPr>
          <p:spPr>
            <a:xfrm>
              <a:off x="1244885" y="1187211"/>
              <a:ext cx="1613053" cy="1803910"/>
            </a:xfrm>
            <a:custGeom>
              <a:avLst/>
              <a:gdLst>
                <a:gd name="connsiteX0" fmla="*/ 1181889 w 1181218"/>
                <a:gd name="connsiteY0" fmla="*/ 926389 h 1320981"/>
                <a:gd name="connsiteX1" fmla="*/ 1181439 w 1181218"/>
                <a:gd name="connsiteY1" fmla="*/ 871385 h 1320981"/>
                <a:gd name="connsiteX2" fmla="*/ 1182340 w 1181218"/>
                <a:gd name="connsiteY2" fmla="*/ 819538 h 1320981"/>
                <a:gd name="connsiteX3" fmla="*/ 1169717 w 1181218"/>
                <a:gd name="connsiteY3" fmla="*/ 806914 h 1320981"/>
                <a:gd name="connsiteX4" fmla="*/ 1154388 w 1181218"/>
                <a:gd name="connsiteY4" fmla="*/ 803758 h 1320981"/>
                <a:gd name="connsiteX5" fmla="*/ 1140411 w 1181218"/>
                <a:gd name="connsiteY5" fmla="*/ 761379 h 1320981"/>
                <a:gd name="connsiteX6" fmla="*/ 1132747 w 1181218"/>
                <a:gd name="connsiteY6" fmla="*/ 726664 h 1320981"/>
                <a:gd name="connsiteX7" fmla="*/ 1109303 w 1181218"/>
                <a:gd name="connsiteY7" fmla="*/ 690596 h 1320981"/>
                <a:gd name="connsiteX8" fmla="*/ 1109303 w 1181218"/>
                <a:gd name="connsiteY8" fmla="*/ 641904 h 1320981"/>
                <a:gd name="connsiteX9" fmla="*/ 1109303 w 1181218"/>
                <a:gd name="connsiteY9" fmla="*/ 641904 h 1320981"/>
                <a:gd name="connsiteX10" fmla="*/ 1109303 w 1181218"/>
                <a:gd name="connsiteY10" fmla="*/ 641904 h 1320981"/>
                <a:gd name="connsiteX11" fmla="*/ 1109303 w 1181218"/>
                <a:gd name="connsiteY11" fmla="*/ 641904 h 1320981"/>
                <a:gd name="connsiteX12" fmla="*/ 1108401 w 1181218"/>
                <a:gd name="connsiteY12" fmla="*/ 597721 h 1320981"/>
                <a:gd name="connsiteX13" fmla="*/ 1091269 w 1181218"/>
                <a:gd name="connsiteY13" fmla="*/ 475091 h 1320981"/>
                <a:gd name="connsiteX14" fmla="*/ 1086310 w 1181218"/>
                <a:gd name="connsiteY14" fmla="*/ 430006 h 1320981"/>
                <a:gd name="connsiteX15" fmla="*/ 1064218 w 1181218"/>
                <a:gd name="connsiteY15" fmla="*/ 363732 h 1320981"/>
                <a:gd name="connsiteX16" fmla="*/ 1063317 w 1181218"/>
                <a:gd name="connsiteY16" fmla="*/ 337583 h 1320981"/>
                <a:gd name="connsiteX17" fmla="*/ 1043930 w 1181218"/>
                <a:gd name="connsiteY17" fmla="*/ 259135 h 1320981"/>
                <a:gd name="connsiteX18" fmla="*/ 1020937 w 1181218"/>
                <a:gd name="connsiteY18" fmla="*/ 203230 h 1320981"/>
                <a:gd name="connsiteX19" fmla="*/ 965032 w 1181218"/>
                <a:gd name="connsiteY19" fmla="*/ 141915 h 1320981"/>
                <a:gd name="connsiteX20" fmla="*/ 908225 w 1181218"/>
                <a:gd name="connsiteY20" fmla="*/ 92773 h 1320981"/>
                <a:gd name="connsiteX21" fmla="*/ 887937 w 1181218"/>
                <a:gd name="connsiteY21" fmla="*/ 83756 h 1320981"/>
                <a:gd name="connsiteX22" fmla="*/ 842402 w 1181218"/>
                <a:gd name="connsiteY22" fmla="*/ 58058 h 1320981"/>
                <a:gd name="connsiteX23" fmla="*/ 807236 w 1181218"/>
                <a:gd name="connsiteY23" fmla="*/ 46336 h 1320981"/>
                <a:gd name="connsiteX24" fmla="*/ 740510 w 1181218"/>
                <a:gd name="connsiteY24" fmla="*/ 21539 h 1320981"/>
                <a:gd name="connsiteX25" fmla="*/ 672432 w 1181218"/>
                <a:gd name="connsiteY25" fmla="*/ 10719 h 1320981"/>
                <a:gd name="connsiteX26" fmla="*/ 541236 w 1181218"/>
                <a:gd name="connsiteY26" fmla="*/ 1251 h 1320981"/>
                <a:gd name="connsiteX27" fmla="*/ 425819 w 1181218"/>
                <a:gd name="connsiteY27" fmla="*/ 14326 h 1320981"/>
                <a:gd name="connsiteX28" fmla="*/ 336551 w 1181218"/>
                <a:gd name="connsiteY28" fmla="*/ 37770 h 1320981"/>
                <a:gd name="connsiteX29" fmla="*/ 271629 w 1181218"/>
                <a:gd name="connsiteY29" fmla="*/ 66173 h 1320981"/>
                <a:gd name="connsiteX30" fmla="*/ 220233 w 1181218"/>
                <a:gd name="connsiteY30" fmla="*/ 90068 h 1320981"/>
                <a:gd name="connsiteX31" fmla="*/ 190928 w 1181218"/>
                <a:gd name="connsiteY31" fmla="*/ 109454 h 1320981"/>
                <a:gd name="connsiteX32" fmla="*/ 171541 w 1181218"/>
                <a:gd name="connsiteY32" fmla="*/ 130644 h 1320981"/>
                <a:gd name="connsiteX33" fmla="*/ 112931 w 1181218"/>
                <a:gd name="connsiteY33" fmla="*/ 201878 h 1320981"/>
                <a:gd name="connsiteX34" fmla="*/ 81823 w 1181218"/>
                <a:gd name="connsiteY34" fmla="*/ 285284 h 1320981"/>
                <a:gd name="connsiteX35" fmla="*/ 82274 w 1181218"/>
                <a:gd name="connsiteY35" fmla="*/ 284834 h 1320981"/>
                <a:gd name="connsiteX36" fmla="*/ 66494 w 1181218"/>
                <a:gd name="connsiteY36" fmla="*/ 339386 h 1320981"/>
                <a:gd name="connsiteX37" fmla="*/ 63338 w 1181218"/>
                <a:gd name="connsiteY37" fmla="*/ 369593 h 1320981"/>
                <a:gd name="connsiteX38" fmla="*/ 58830 w 1181218"/>
                <a:gd name="connsiteY38" fmla="*/ 422342 h 1320981"/>
                <a:gd name="connsiteX39" fmla="*/ 63338 w 1181218"/>
                <a:gd name="connsiteY39" fmla="*/ 528291 h 1320981"/>
                <a:gd name="connsiteX40" fmla="*/ 76413 w 1181218"/>
                <a:gd name="connsiteY40" fmla="*/ 597270 h 1320981"/>
                <a:gd name="connsiteX41" fmla="*/ 78667 w 1181218"/>
                <a:gd name="connsiteY41" fmla="*/ 641003 h 1320981"/>
                <a:gd name="connsiteX42" fmla="*/ 38993 w 1181218"/>
                <a:gd name="connsiteY42" fmla="*/ 682481 h 1320981"/>
                <a:gd name="connsiteX43" fmla="*/ 37640 w 1181218"/>
                <a:gd name="connsiteY43" fmla="*/ 696457 h 1320981"/>
                <a:gd name="connsiteX44" fmla="*/ 16901 w 1181218"/>
                <a:gd name="connsiteY44" fmla="*/ 728918 h 1320981"/>
                <a:gd name="connsiteX45" fmla="*/ 3826 w 1181218"/>
                <a:gd name="connsiteY45" fmla="*/ 815931 h 1320981"/>
                <a:gd name="connsiteX46" fmla="*/ 22762 w 1181218"/>
                <a:gd name="connsiteY46" fmla="*/ 918273 h 1320981"/>
                <a:gd name="connsiteX47" fmla="*/ 59281 w 1181218"/>
                <a:gd name="connsiteY47" fmla="*/ 974178 h 1320981"/>
                <a:gd name="connsiteX48" fmla="*/ 48009 w 1181218"/>
                <a:gd name="connsiteY48" fmla="*/ 971473 h 1320981"/>
                <a:gd name="connsiteX49" fmla="*/ 91291 w 1181218"/>
                <a:gd name="connsiteY49" fmla="*/ 987253 h 1320981"/>
                <a:gd name="connsiteX50" fmla="*/ 162525 w 1181218"/>
                <a:gd name="connsiteY50" fmla="*/ 1006189 h 1320981"/>
                <a:gd name="connsiteX51" fmla="*/ 157114 w 1181218"/>
                <a:gd name="connsiteY51" fmla="*/ 946677 h 1320981"/>
                <a:gd name="connsiteX52" fmla="*/ 166131 w 1181218"/>
                <a:gd name="connsiteY52" fmla="*/ 735680 h 1320981"/>
                <a:gd name="connsiteX53" fmla="*/ 176501 w 1181218"/>
                <a:gd name="connsiteY53" fmla="*/ 646413 h 1320981"/>
                <a:gd name="connsiteX54" fmla="*/ 176501 w 1181218"/>
                <a:gd name="connsiteY54" fmla="*/ 646413 h 1320981"/>
                <a:gd name="connsiteX55" fmla="*/ 176501 w 1181218"/>
                <a:gd name="connsiteY55" fmla="*/ 646413 h 1320981"/>
                <a:gd name="connsiteX56" fmla="*/ 185067 w 1181218"/>
                <a:gd name="connsiteY56" fmla="*/ 573826 h 1320981"/>
                <a:gd name="connsiteX57" fmla="*/ 190026 w 1181218"/>
                <a:gd name="connsiteY57" fmla="*/ 541816 h 1320981"/>
                <a:gd name="connsiteX58" fmla="*/ 198592 w 1181218"/>
                <a:gd name="connsiteY58" fmla="*/ 474189 h 1320981"/>
                <a:gd name="connsiteX59" fmla="*/ 238718 w 1181218"/>
                <a:gd name="connsiteY59" fmla="*/ 352010 h 1320981"/>
                <a:gd name="connsiteX60" fmla="*/ 276589 w 1181218"/>
                <a:gd name="connsiteY60" fmla="*/ 349756 h 1320981"/>
                <a:gd name="connsiteX61" fmla="*/ 341060 w 1181218"/>
                <a:gd name="connsiteY61" fmla="*/ 347050 h 1320981"/>
                <a:gd name="connsiteX62" fmla="*/ 392456 w 1181218"/>
                <a:gd name="connsiteY62" fmla="*/ 343444 h 1320981"/>
                <a:gd name="connsiteX63" fmla="*/ 523202 w 1181218"/>
                <a:gd name="connsiteY63" fmla="*/ 340739 h 1320981"/>
                <a:gd name="connsiteX64" fmla="*/ 881175 w 1181218"/>
                <a:gd name="connsiteY64" fmla="*/ 333525 h 1320981"/>
                <a:gd name="connsiteX65" fmla="*/ 905971 w 1181218"/>
                <a:gd name="connsiteY65" fmla="*/ 346600 h 1320981"/>
                <a:gd name="connsiteX66" fmla="*/ 990730 w 1181218"/>
                <a:gd name="connsiteY66" fmla="*/ 547226 h 1320981"/>
                <a:gd name="connsiteX67" fmla="*/ 1022290 w 1181218"/>
                <a:gd name="connsiteY67" fmla="*/ 686989 h 1320981"/>
                <a:gd name="connsiteX68" fmla="*/ 1029503 w 1181218"/>
                <a:gd name="connsiteY68" fmla="*/ 860565 h 1320981"/>
                <a:gd name="connsiteX69" fmla="*/ 1005157 w 1181218"/>
                <a:gd name="connsiteY69" fmla="*/ 1009344 h 1320981"/>
                <a:gd name="connsiteX70" fmla="*/ 1020035 w 1181218"/>
                <a:gd name="connsiteY70" fmla="*/ 1009344 h 1320981"/>
                <a:gd name="connsiteX71" fmla="*/ 1041676 w 1181218"/>
                <a:gd name="connsiteY71" fmla="*/ 998073 h 1320981"/>
                <a:gd name="connsiteX72" fmla="*/ 1041676 w 1181218"/>
                <a:gd name="connsiteY72" fmla="*/ 998073 h 1320981"/>
                <a:gd name="connsiteX73" fmla="*/ 1120123 w 1181218"/>
                <a:gd name="connsiteY73" fmla="*/ 989958 h 1320981"/>
                <a:gd name="connsiteX74" fmla="*/ 1057906 w 1181218"/>
                <a:gd name="connsiteY74" fmla="*/ 1102670 h 1320981"/>
                <a:gd name="connsiteX75" fmla="*/ 945195 w 1181218"/>
                <a:gd name="connsiteY75" fmla="*/ 1204110 h 1320981"/>
                <a:gd name="connsiteX76" fmla="*/ 865395 w 1181218"/>
                <a:gd name="connsiteY76" fmla="*/ 1235219 h 1320981"/>
                <a:gd name="connsiteX77" fmla="*/ 858181 w 1181218"/>
                <a:gd name="connsiteY77" fmla="*/ 1249646 h 1320981"/>
                <a:gd name="connsiteX78" fmla="*/ 902815 w 1181218"/>
                <a:gd name="connsiteY78" fmla="*/ 1323134 h 1320981"/>
                <a:gd name="connsiteX79" fmla="*/ 971344 w 1181218"/>
                <a:gd name="connsiteY79" fmla="*/ 1255507 h 1320981"/>
                <a:gd name="connsiteX80" fmla="*/ 983968 w 1181218"/>
                <a:gd name="connsiteY80" fmla="*/ 1234317 h 1320981"/>
                <a:gd name="connsiteX81" fmla="*/ 1013723 w 1181218"/>
                <a:gd name="connsiteY81" fmla="*/ 1205914 h 1320981"/>
                <a:gd name="connsiteX82" fmla="*/ 1119672 w 1181218"/>
                <a:gd name="connsiteY82" fmla="*/ 1075619 h 1320981"/>
                <a:gd name="connsiteX83" fmla="*/ 1151683 w 1181218"/>
                <a:gd name="connsiteY83" fmla="*/ 1008443 h 1320981"/>
                <a:gd name="connsiteX84" fmla="*/ 1171971 w 1181218"/>
                <a:gd name="connsiteY84" fmla="*/ 973728 h 1320981"/>
                <a:gd name="connsiteX85" fmla="*/ 1181889 w 1181218"/>
                <a:gd name="connsiteY85" fmla="*/ 926389 h 132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181218" h="1320981">
                  <a:moveTo>
                    <a:pt x="1181889" y="926389"/>
                  </a:moveTo>
                  <a:cubicBezTo>
                    <a:pt x="1183242" y="904748"/>
                    <a:pt x="1180086" y="892124"/>
                    <a:pt x="1181439" y="871385"/>
                  </a:cubicBezTo>
                  <a:cubicBezTo>
                    <a:pt x="1176479" y="856507"/>
                    <a:pt x="1187300" y="834416"/>
                    <a:pt x="1182340" y="819538"/>
                  </a:cubicBezTo>
                  <a:cubicBezTo>
                    <a:pt x="1179184" y="813677"/>
                    <a:pt x="1179184" y="813677"/>
                    <a:pt x="1169717" y="806914"/>
                  </a:cubicBezTo>
                  <a:cubicBezTo>
                    <a:pt x="1162052" y="804660"/>
                    <a:pt x="1157994" y="806013"/>
                    <a:pt x="1154388" y="803758"/>
                  </a:cubicBezTo>
                  <a:cubicBezTo>
                    <a:pt x="1132296" y="795192"/>
                    <a:pt x="1141764" y="776257"/>
                    <a:pt x="1140411" y="761379"/>
                  </a:cubicBezTo>
                  <a:cubicBezTo>
                    <a:pt x="1139510" y="748755"/>
                    <a:pt x="1145371" y="734779"/>
                    <a:pt x="1132747" y="726664"/>
                  </a:cubicBezTo>
                  <a:cubicBezTo>
                    <a:pt x="1131395" y="725762"/>
                    <a:pt x="1108852" y="696908"/>
                    <a:pt x="1109303" y="690596"/>
                  </a:cubicBezTo>
                  <a:cubicBezTo>
                    <a:pt x="1107950" y="677521"/>
                    <a:pt x="1109754" y="642355"/>
                    <a:pt x="1109303" y="641904"/>
                  </a:cubicBezTo>
                  <a:cubicBezTo>
                    <a:pt x="1109303" y="641904"/>
                    <a:pt x="1109303" y="641904"/>
                    <a:pt x="1109303" y="641904"/>
                  </a:cubicBezTo>
                  <a:lnTo>
                    <a:pt x="1109303" y="641904"/>
                  </a:lnTo>
                  <a:lnTo>
                    <a:pt x="1109303" y="641904"/>
                  </a:lnTo>
                  <a:cubicBezTo>
                    <a:pt x="1107500" y="638298"/>
                    <a:pt x="1108401" y="608992"/>
                    <a:pt x="1108401" y="597721"/>
                  </a:cubicBezTo>
                  <a:cubicBezTo>
                    <a:pt x="1107950" y="565260"/>
                    <a:pt x="1096679" y="482305"/>
                    <a:pt x="1091269" y="475091"/>
                  </a:cubicBezTo>
                  <a:cubicBezTo>
                    <a:pt x="1086761" y="460213"/>
                    <a:pt x="1090818" y="444884"/>
                    <a:pt x="1086310" y="430006"/>
                  </a:cubicBezTo>
                  <a:cubicBezTo>
                    <a:pt x="1086310" y="407013"/>
                    <a:pt x="1061513" y="387627"/>
                    <a:pt x="1064218" y="363732"/>
                  </a:cubicBezTo>
                  <a:cubicBezTo>
                    <a:pt x="1061513" y="355166"/>
                    <a:pt x="1064218" y="346149"/>
                    <a:pt x="1063317" y="337583"/>
                  </a:cubicBezTo>
                  <a:cubicBezTo>
                    <a:pt x="1060612" y="302867"/>
                    <a:pt x="1066923" y="287088"/>
                    <a:pt x="1043930" y="259135"/>
                  </a:cubicBezTo>
                  <a:cubicBezTo>
                    <a:pt x="1039422" y="251471"/>
                    <a:pt x="1024995" y="210444"/>
                    <a:pt x="1020937" y="203230"/>
                  </a:cubicBezTo>
                  <a:cubicBezTo>
                    <a:pt x="1008313" y="173925"/>
                    <a:pt x="984418" y="166712"/>
                    <a:pt x="965032" y="141915"/>
                  </a:cubicBezTo>
                  <a:cubicBezTo>
                    <a:pt x="949252" y="114864"/>
                    <a:pt x="937079" y="103142"/>
                    <a:pt x="908225" y="92773"/>
                  </a:cubicBezTo>
                  <a:cubicBezTo>
                    <a:pt x="904618" y="92773"/>
                    <a:pt x="889290" y="87814"/>
                    <a:pt x="887937" y="83756"/>
                  </a:cubicBezTo>
                  <a:cubicBezTo>
                    <a:pt x="880724" y="70681"/>
                    <a:pt x="856378" y="58959"/>
                    <a:pt x="842402" y="58058"/>
                  </a:cubicBezTo>
                  <a:cubicBezTo>
                    <a:pt x="825270" y="54902"/>
                    <a:pt x="822114" y="54451"/>
                    <a:pt x="807236" y="46336"/>
                  </a:cubicBezTo>
                  <a:cubicBezTo>
                    <a:pt x="786948" y="32359"/>
                    <a:pt x="764405" y="26048"/>
                    <a:pt x="740510" y="21539"/>
                  </a:cubicBezTo>
                  <a:cubicBezTo>
                    <a:pt x="717968" y="17481"/>
                    <a:pt x="694975" y="15227"/>
                    <a:pt x="672432" y="10719"/>
                  </a:cubicBezTo>
                  <a:cubicBezTo>
                    <a:pt x="629151" y="2153"/>
                    <a:pt x="584968" y="-2356"/>
                    <a:pt x="541236" y="1251"/>
                  </a:cubicBezTo>
                  <a:cubicBezTo>
                    <a:pt x="502914" y="4407"/>
                    <a:pt x="464141" y="6210"/>
                    <a:pt x="425819" y="14326"/>
                  </a:cubicBezTo>
                  <a:cubicBezTo>
                    <a:pt x="385243" y="23342"/>
                    <a:pt x="373972" y="18383"/>
                    <a:pt x="336551" y="37770"/>
                  </a:cubicBezTo>
                  <a:cubicBezTo>
                    <a:pt x="318968" y="49041"/>
                    <a:pt x="288311" y="53549"/>
                    <a:pt x="271629" y="66173"/>
                  </a:cubicBezTo>
                  <a:cubicBezTo>
                    <a:pt x="264867" y="70681"/>
                    <a:pt x="223840" y="80149"/>
                    <a:pt x="220233" y="90068"/>
                  </a:cubicBezTo>
                  <a:cubicBezTo>
                    <a:pt x="213019" y="95027"/>
                    <a:pt x="192731" y="104946"/>
                    <a:pt x="190928" y="109454"/>
                  </a:cubicBezTo>
                  <a:cubicBezTo>
                    <a:pt x="184616" y="114414"/>
                    <a:pt x="177853" y="125685"/>
                    <a:pt x="171541" y="130644"/>
                  </a:cubicBezTo>
                  <a:cubicBezTo>
                    <a:pt x="135023" y="157695"/>
                    <a:pt x="123752" y="156793"/>
                    <a:pt x="112931" y="201878"/>
                  </a:cubicBezTo>
                  <a:cubicBezTo>
                    <a:pt x="105267" y="219912"/>
                    <a:pt x="89487" y="267251"/>
                    <a:pt x="81823" y="285284"/>
                  </a:cubicBezTo>
                  <a:lnTo>
                    <a:pt x="82274" y="284834"/>
                  </a:lnTo>
                  <a:cubicBezTo>
                    <a:pt x="84979" y="303769"/>
                    <a:pt x="64240" y="320451"/>
                    <a:pt x="66494" y="339386"/>
                  </a:cubicBezTo>
                  <a:cubicBezTo>
                    <a:pt x="61535" y="346600"/>
                    <a:pt x="68298" y="362379"/>
                    <a:pt x="63338" y="369593"/>
                  </a:cubicBezTo>
                  <a:cubicBezTo>
                    <a:pt x="61986" y="384471"/>
                    <a:pt x="60182" y="407464"/>
                    <a:pt x="58830" y="422342"/>
                  </a:cubicBezTo>
                  <a:cubicBezTo>
                    <a:pt x="54772" y="462918"/>
                    <a:pt x="60182" y="487715"/>
                    <a:pt x="63338" y="528291"/>
                  </a:cubicBezTo>
                  <a:cubicBezTo>
                    <a:pt x="65142" y="545874"/>
                    <a:pt x="76413" y="597270"/>
                    <a:pt x="76413" y="597270"/>
                  </a:cubicBezTo>
                  <a:cubicBezTo>
                    <a:pt x="81823" y="604033"/>
                    <a:pt x="78216" y="636494"/>
                    <a:pt x="78667" y="641003"/>
                  </a:cubicBezTo>
                  <a:cubicBezTo>
                    <a:pt x="60182" y="655881"/>
                    <a:pt x="51165" y="662643"/>
                    <a:pt x="38993" y="682481"/>
                  </a:cubicBezTo>
                  <a:lnTo>
                    <a:pt x="37640" y="696457"/>
                  </a:lnTo>
                  <a:cubicBezTo>
                    <a:pt x="34033" y="713138"/>
                    <a:pt x="26820" y="716294"/>
                    <a:pt x="16901" y="728918"/>
                  </a:cubicBezTo>
                  <a:cubicBezTo>
                    <a:pt x="-1133" y="752362"/>
                    <a:pt x="-3387" y="792036"/>
                    <a:pt x="3826" y="815931"/>
                  </a:cubicBezTo>
                  <a:cubicBezTo>
                    <a:pt x="9237" y="834416"/>
                    <a:pt x="20508" y="894379"/>
                    <a:pt x="22762" y="918273"/>
                  </a:cubicBezTo>
                  <a:cubicBezTo>
                    <a:pt x="25016" y="941717"/>
                    <a:pt x="36287" y="963358"/>
                    <a:pt x="59281" y="974178"/>
                  </a:cubicBezTo>
                  <a:lnTo>
                    <a:pt x="48009" y="971473"/>
                  </a:lnTo>
                  <a:cubicBezTo>
                    <a:pt x="57477" y="972375"/>
                    <a:pt x="84979" y="975982"/>
                    <a:pt x="91291" y="987253"/>
                  </a:cubicBezTo>
                  <a:cubicBezTo>
                    <a:pt x="117891" y="991311"/>
                    <a:pt x="136826" y="999426"/>
                    <a:pt x="162525" y="1006189"/>
                  </a:cubicBezTo>
                  <a:cubicBezTo>
                    <a:pt x="165680" y="986351"/>
                    <a:pt x="158016" y="947578"/>
                    <a:pt x="157114" y="946677"/>
                  </a:cubicBezTo>
                  <a:cubicBezTo>
                    <a:pt x="152155" y="867328"/>
                    <a:pt x="153508" y="814579"/>
                    <a:pt x="166131" y="735680"/>
                  </a:cubicBezTo>
                  <a:cubicBezTo>
                    <a:pt x="171091" y="706375"/>
                    <a:pt x="172894" y="676169"/>
                    <a:pt x="176501" y="646413"/>
                  </a:cubicBezTo>
                  <a:cubicBezTo>
                    <a:pt x="176501" y="646413"/>
                    <a:pt x="176501" y="646413"/>
                    <a:pt x="176501" y="646413"/>
                  </a:cubicBezTo>
                  <a:cubicBezTo>
                    <a:pt x="176501" y="646413"/>
                    <a:pt x="176501" y="646413"/>
                    <a:pt x="176501" y="646413"/>
                  </a:cubicBezTo>
                  <a:cubicBezTo>
                    <a:pt x="181460" y="636043"/>
                    <a:pt x="184165" y="572023"/>
                    <a:pt x="185067" y="573826"/>
                  </a:cubicBezTo>
                  <a:cubicBezTo>
                    <a:pt x="191379" y="563908"/>
                    <a:pt x="188674" y="552637"/>
                    <a:pt x="190026" y="541816"/>
                  </a:cubicBezTo>
                  <a:cubicBezTo>
                    <a:pt x="188223" y="516118"/>
                    <a:pt x="197240" y="471935"/>
                    <a:pt x="198592" y="474189"/>
                  </a:cubicBezTo>
                  <a:cubicBezTo>
                    <a:pt x="205806" y="431359"/>
                    <a:pt x="221135" y="391233"/>
                    <a:pt x="238718" y="352010"/>
                  </a:cubicBezTo>
                  <a:cubicBezTo>
                    <a:pt x="251341" y="347952"/>
                    <a:pt x="263965" y="350657"/>
                    <a:pt x="276589" y="349756"/>
                  </a:cubicBezTo>
                  <a:cubicBezTo>
                    <a:pt x="298229" y="348403"/>
                    <a:pt x="319870" y="353362"/>
                    <a:pt x="341060" y="347050"/>
                  </a:cubicBezTo>
                  <a:cubicBezTo>
                    <a:pt x="357741" y="342091"/>
                    <a:pt x="375324" y="343895"/>
                    <a:pt x="392456" y="343444"/>
                  </a:cubicBezTo>
                  <a:cubicBezTo>
                    <a:pt x="436189" y="342542"/>
                    <a:pt x="479470" y="341640"/>
                    <a:pt x="523202" y="340739"/>
                  </a:cubicBezTo>
                  <a:cubicBezTo>
                    <a:pt x="642677" y="338484"/>
                    <a:pt x="761700" y="336230"/>
                    <a:pt x="881175" y="333525"/>
                  </a:cubicBezTo>
                  <a:cubicBezTo>
                    <a:pt x="892446" y="333074"/>
                    <a:pt x="900110" y="334878"/>
                    <a:pt x="905971" y="346600"/>
                  </a:cubicBezTo>
                  <a:cubicBezTo>
                    <a:pt x="937981" y="411972"/>
                    <a:pt x="967737" y="478247"/>
                    <a:pt x="990730" y="547226"/>
                  </a:cubicBezTo>
                  <a:cubicBezTo>
                    <a:pt x="1006059" y="592762"/>
                    <a:pt x="1022290" y="686989"/>
                    <a:pt x="1022290" y="686989"/>
                  </a:cubicBezTo>
                  <a:cubicBezTo>
                    <a:pt x="1022740" y="694203"/>
                    <a:pt x="1029503" y="818636"/>
                    <a:pt x="1029503" y="860565"/>
                  </a:cubicBezTo>
                  <a:cubicBezTo>
                    <a:pt x="1026798" y="883107"/>
                    <a:pt x="1005608" y="995368"/>
                    <a:pt x="1005157" y="1009344"/>
                  </a:cubicBezTo>
                  <a:cubicBezTo>
                    <a:pt x="1008764" y="1009344"/>
                    <a:pt x="1017781" y="1013402"/>
                    <a:pt x="1020035" y="1009344"/>
                  </a:cubicBezTo>
                  <a:cubicBezTo>
                    <a:pt x="1020035" y="1009344"/>
                    <a:pt x="1032659" y="1000778"/>
                    <a:pt x="1041676" y="998073"/>
                  </a:cubicBezTo>
                  <a:cubicBezTo>
                    <a:pt x="1041676" y="998073"/>
                    <a:pt x="1041676" y="998073"/>
                    <a:pt x="1041676" y="998073"/>
                  </a:cubicBezTo>
                  <a:cubicBezTo>
                    <a:pt x="1068276" y="1006189"/>
                    <a:pt x="1091269" y="993114"/>
                    <a:pt x="1120123" y="989958"/>
                  </a:cubicBezTo>
                  <a:cubicBezTo>
                    <a:pt x="1102089" y="1033690"/>
                    <a:pt x="1085859" y="1064799"/>
                    <a:pt x="1057906" y="1102670"/>
                  </a:cubicBezTo>
                  <a:cubicBezTo>
                    <a:pt x="1027700" y="1143246"/>
                    <a:pt x="999747" y="1189232"/>
                    <a:pt x="945195" y="1204110"/>
                  </a:cubicBezTo>
                  <a:cubicBezTo>
                    <a:pt x="945195" y="1204561"/>
                    <a:pt x="873059" y="1234768"/>
                    <a:pt x="865395" y="1235219"/>
                  </a:cubicBezTo>
                  <a:cubicBezTo>
                    <a:pt x="854575" y="1235670"/>
                    <a:pt x="856829" y="1243785"/>
                    <a:pt x="858181" y="1249646"/>
                  </a:cubicBezTo>
                  <a:cubicBezTo>
                    <a:pt x="860886" y="1260015"/>
                    <a:pt x="893347" y="1306903"/>
                    <a:pt x="902815" y="1323134"/>
                  </a:cubicBezTo>
                  <a:cubicBezTo>
                    <a:pt x="926259" y="1300141"/>
                    <a:pt x="948802" y="1277598"/>
                    <a:pt x="971344" y="1255507"/>
                  </a:cubicBezTo>
                  <a:cubicBezTo>
                    <a:pt x="971795" y="1256409"/>
                    <a:pt x="980812" y="1237022"/>
                    <a:pt x="983968" y="1234317"/>
                  </a:cubicBezTo>
                  <a:cubicBezTo>
                    <a:pt x="1001100" y="1218537"/>
                    <a:pt x="1001100" y="1218537"/>
                    <a:pt x="1013723" y="1205914"/>
                  </a:cubicBezTo>
                  <a:cubicBezTo>
                    <a:pt x="1053849" y="1166690"/>
                    <a:pt x="1091720" y="1125212"/>
                    <a:pt x="1119672" y="1075619"/>
                  </a:cubicBezTo>
                  <a:cubicBezTo>
                    <a:pt x="1130493" y="1056233"/>
                    <a:pt x="1145371" y="1032338"/>
                    <a:pt x="1151683" y="1008443"/>
                  </a:cubicBezTo>
                  <a:cubicBezTo>
                    <a:pt x="1159347" y="988155"/>
                    <a:pt x="1149879" y="983646"/>
                    <a:pt x="1171971" y="973728"/>
                  </a:cubicBezTo>
                  <a:cubicBezTo>
                    <a:pt x="1181889" y="960653"/>
                    <a:pt x="1183242" y="943972"/>
                    <a:pt x="1181889" y="926389"/>
                  </a:cubicBezTo>
                  <a:close/>
                </a:path>
              </a:pathLst>
            </a:custGeom>
            <a:solidFill>
              <a:srgbClr val="080808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2928753-C981-4D4E-A965-492E1622622F}"/>
              </a:ext>
            </a:extLst>
          </p:cNvPr>
          <p:cNvSpPr txBox="1"/>
          <p:nvPr/>
        </p:nvSpPr>
        <p:spPr>
          <a:xfrm>
            <a:off x="8782670" y="4128596"/>
            <a:ext cx="10801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17/09/2020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F0995A2-AAC9-4412-84CB-C9A809EE411F}"/>
              </a:ext>
            </a:extLst>
          </p:cNvPr>
          <p:cNvGrpSpPr/>
          <p:nvPr/>
        </p:nvGrpSpPr>
        <p:grpSpPr>
          <a:xfrm>
            <a:off x="8695965" y="2080170"/>
            <a:ext cx="2107662" cy="1021647"/>
            <a:chOff x="7026501" y="4509120"/>
            <a:chExt cx="1499710" cy="67453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37C91E6-2CBD-451C-98F7-B1172F548731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487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Realtime working and Support setup</a:t>
              </a:r>
            </a:p>
            <a:p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A4B4E64-7D28-490F-BCC5-6A8CAAD14404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426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Live database ready to support the client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7F2506D-2872-4B13-AD65-98AAB9F79202}"/>
              </a:ext>
            </a:extLst>
          </p:cNvPr>
          <p:cNvSpPr/>
          <p:nvPr/>
        </p:nvSpPr>
        <p:spPr>
          <a:xfrm>
            <a:off x="10058400" y="3615207"/>
            <a:ext cx="948081" cy="10467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72" name="Graphic 70">
            <a:extLst>
              <a:ext uri="{FF2B5EF4-FFF2-40B4-BE49-F238E27FC236}">
                <a16:creationId xmlns:a16="http://schemas.microsoft.com/office/drawing/2014/main" id="{B1B0F503-8FA8-41EB-9F1B-D0B3727CF4CF}"/>
              </a:ext>
            </a:extLst>
          </p:cNvPr>
          <p:cNvGrpSpPr/>
          <p:nvPr/>
        </p:nvGrpSpPr>
        <p:grpSpPr>
          <a:xfrm flipH="1">
            <a:off x="10456302" y="2968671"/>
            <a:ext cx="1558112" cy="148971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F1CE7D7-089D-4B8C-B318-776F3A92E7F3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525AB75-71F5-45A4-A8FF-7E6779B4EB64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5E10CAE-2E40-462F-B609-4297866CB4AC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Project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377DC-77F2-4D05-894B-DE0112766381}"/>
              </a:ext>
            </a:extLst>
          </p:cNvPr>
          <p:cNvSpPr txBox="1"/>
          <p:nvPr/>
        </p:nvSpPr>
        <p:spPr>
          <a:xfrm>
            <a:off x="7378807" y="5472554"/>
            <a:ext cx="4055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solution must provide provision for advanced AI and ML applications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68248-4E1F-464E-9345-786588C4FA5D}"/>
              </a:ext>
            </a:extLst>
          </p:cNvPr>
          <p:cNvSpPr txBox="1"/>
          <p:nvPr/>
        </p:nvSpPr>
        <p:spPr>
          <a:xfrm>
            <a:off x="7378807" y="1781141"/>
            <a:ext cx="405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Create an efficient solution for storing data and managing it for future requirements, real time analytics and scalability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8F97B-2294-4270-991E-9893EF34C779}"/>
              </a:ext>
            </a:extLst>
          </p:cNvPr>
          <p:cNvSpPr txBox="1"/>
          <p:nvPr/>
        </p:nvSpPr>
        <p:spPr>
          <a:xfrm>
            <a:off x="7378807" y="2698962"/>
            <a:ext cx="4055723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design and build a database schema on cloud (AWS)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D2E41E-997B-4993-93E2-573747AC3084}"/>
              </a:ext>
            </a:extLst>
          </p:cNvPr>
          <p:cNvSpPr txBox="1"/>
          <p:nvPr/>
        </p:nvSpPr>
        <p:spPr>
          <a:xfrm>
            <a:off x="7381757" y="3622088"/>
            <a:ext cx="4055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Identify and propose which type of database to be used on cloud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B338FA-0548-4188-97C3-DC044F0C078B}"/>
              </a:ext>
            </a:extLst>
          </p:cNvPr>
          <p:cNvSpPr txBox="1"/>
          <p:nvPr/>
        </p:nvSpPr>
        <p:spPr>
          <a:xfrm>
            <a:off x="7378807" y="4560942"/>
            <a:ext cx="405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Provide business justification for the solution identified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266341-58C9-4BAF-B768-B32768EEB6CC}"/>
              </a:ext>
            </a:extLst>
          </p:cNvPr>
          <p:cNvGrpSpPr/>
          <p:nvPr/>
        </p:nvGrpSpPr>
        <p:grpSpPr>
          <a:xfrm rot="10800000" flipH="1">
            <a:off x="610098" y="2848602"/>
            <a:ext cx="2127533" cy="2127533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threePt" dir="t"/>
          </a:scene3d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9C1A87-9E52-4882-9673-2B1CC505CDD5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D0D123-E2C3-44DE-9ED1-7E1DD8F25DBA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996C12-4618-4916-967A-5C1FA5D19CB9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E24BE92-03DC-4661-AFBF-B01D1910A37E}"/>
              </a:ext>
            </a:extLst>
          </p:cNvPr>
          <p:cNvSpPr/>
          <p:nvPr/>
        </p:nvSpPr>
        <p:spPr>
          <a:xfrm>
            <a:off x="6656598" y="4549699"/>
            <a:ext cx="594864" cy="59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A739D-F00A-410D-BB1D-22046345DBF0}"/>
              </a:ext>
            </a:extLst>
          </p:cNvPr>
          <p:cNvSpPr/>
          <p:nvPr/>
        </p:nvSpPr>
        <p:spPr>
          <a:xfrm>
            <a:off x="6656598" y="3626846"/>
            <a:ext cx="594864" cy="59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861698-4B18-4B44-9540-D1EC9154072F}"/>
              </a:ext>
            </a:extLst>
          </p:cNvPr>
          <p:cNvSpPr/>
          <p:nvPr/>
        </p:nvSpPr>
        <p:spPr>
          <a:xfrm>
            <a:off x="6656598" y="2703994"/>
            <a:ext cx="594864" cy="59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B73A6766-AE0A-4664-8979-B68835D9F758}"/>
              </a:ext>
            </a:extLst>
          </p:cNvPr>
          <p:cNvSpPr/>
          <p:nvPr/>
        </p:nvSpPr>
        <p:spPr>
          <a:xfrm rot="10800000">
            <a:off x="3615054" y="3654339"/>
            <a:ext cx="1400486" cy="276883"/>
          </a:xfrm>
          <a:prstGeom prst="parallelogram">
            <a:avLst>
              <a:gd name="adj" fmla="val 1922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8EE8F-52A8-4F73-A768-E10B796BDC45}"/>
              </a:ext>
            </a:extLst>
          </p:cNvPr>
          <p:cNvSpPr/>
          <p:nvPr/>
        </p:nvSpPr>
        <p:spPr>
          <a:xfrm>
            <a:off x="6656598" y="5472554"/>
            <a:ext cx="594864" cy="594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86E5E0-3351-46CB-8AE6-236026609B67}"/>
              </a:ext>
            </a:extLst>
          </p:cNvPr>
          <p:cNvSpPr/>
          <p:nvPr/>
        </p:nvSpPr>
        <p:spPr>
          <a:xfrm>
            <a:off x="6656598" y="1781141"/>
            <a:ext cx="594864" cy="59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Donut 15">
            <a:extLst>
              <a:ext uri="{FF2B5EF4-FFF2-40B4-BE49-F238E27FC236}">
                <a16:creationId xmlns:a16="http://schemas.microsoft.com/office/drawing/2014/main" id="{F8F1AD66-2389-41B4-98B0-BBCECEE845DD}"/>
              </a:ext>
            </a:extLst>
          </p:cNvPr>
          <p:cNvSpPr/>
          <p:nvPr/>
        </p:nvSpPr>
        <p:spPr>
          <a:xfrm>
            <a:off x="6781332" y="1905484"/>
            <a:ext cx="344733" cy="34618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386E95-F159-43A9-A4D8-BA55AE7D3E73}"/>
              </a:ext>
            </a:extLst>
          </p:cNvPr>
          <p:cNvSpPr/>
          <p:nvPr/>
        </p:nvSpPr>
        <p:spPr>
          <a:xfrm>
            <a:off x="4488662" y="3741945"/>
            <a:ext cx="966653" cy="557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DB6D78-71BB-4ECA-AFC8-07E4C46AFADC}"/>
              </a:ext>
            </a:extLst>
          </p:cNvPr>
          <p:cNvSpPr/>
          <p:nvPr/>
        </p:nvSpPr>
        <p:spPr>
          <a:xfrm>
            <a:off x="4488662" y="3819197"/>
            <a:ext cx="966653" cy="55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866144-9699-4377-8F3E-325FC478CE38}"/>
              </a:ext>
            </a:extLst>
          </p:cNvPr>
          <p:cNvSpPr/>
          <p:nvPr/>
        </p:nvSpPr>
        <p:spPr>
          <a:xfrm>
            <a:off x="4488662" y="3896449"/>
            <a:ext cx="966653" cy="557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40A13A-A0F9-499E-BE1B-405EDD25C9CE}"/>
              </a:ext>
            </a:extLst>
          </p:cNvPr>
          <p:cNvSpPr/>
          <p:nvPr/>
        </p:nvSpPr>
        <p:spPr>
          <a:xfrm>
            <a:off x="4488662" y="3973701"/>
            <a:ext cx="966653" cy="55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FB264A-1799-40A3-949D-5730917C43EC}"/>
              </a:ext>
            </a:extLst>
          </p:cNvPr>
          <p:cNvSpPr/>
          <p:nvPr/>
        </p:nvSpPr>
        <p:spPr>
          <a:xfrm>
            <a:off x="4488662" y="4050952"/>
            <a:ext cx="966653" cy="55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434E6A5-DF3F-4257-8A87-7C73395558C1}"/>
              </a:ext>
            </a:extLst>
          </p:cNvPr>
          <p:cNvGrpSpPr/>
          <p:nvPr/>
        </p:nvGrpSpPr>
        <p:grpSpPr>
          <a:xfrm>
            <a:off x="1673863" y="3262299"/>
            <a:ext cx="3404656" cy="1346565"/>
            <a:chOff x="903886" y="3331350"/>
            <a:chExt cx="3297058" cy="1304009"/>
          </a:xfrm>
        </p:grpSpPr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id="{0858C930-716A-4FDB-9DF6-4F8C8384B35A}"/>
                </a:ext>
              </a:extLst>
            </p:cNvPr>
            <p:cNvSpPr/>
            <p:nvPr/>
          </p:nvSpPr>
          <p:spPr>
            <a:xfrm>
              <a:off x="903886" y="3968006"/>
              <a:ext cx="704227" cy="36000"/>
            </a:xfrm>
            <a:custGeom>
              <a:avLst/>
              <a:gdLst/>
              <a:ahLst/>
              <a:cxnLst/>
              <a:rect l="l" t="t" r="r" b="b"/>
              <a:pathLst>
                <a:path w="704227" h="36000">
                  <a:moveTo>
                    <a:pt x="0" y="0"/>
                  </a:moveTo>
                  <a:lnTo>
                    <a:pt x="704227" y="0"/>
                  </a:lnTo>
                  <a:lnTo>
                    <a:pt x="704227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C7C3C4C-F972-48DC-B2B4-26D21D80D852}"/>
                </a:ext>
              </a:extLst>
            </p:cNvPr>
            <p:cNvGrpSpPr/>
            <p:nvPr/>
          </p:nvGrpSpPr>
          <p:grpSpPr>
            <a:xfrm>
              <a:off x="1475656" y="3331350"/>
              <a:ext cx="2725288" cy="1304009"/>
              <a:chOff x="1475656" y="3331350"/>
              <a:chExt cx="2725288" cy="1304009"/>
            </a:xfrm>
          </p:grpSpPr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F30B4889-7CF3-42E8-8F6C-BD04100136BD}"/>
                  </a:ext>
                </a:extLst>
              </p:cNvPr>
              <p:cNvSpPr/>
              <p:nvPr/>
            </p:nvSpPr>
            <p:spPr>
              <a:xfrm rot="10680000" flipH="1">
                <a:off x="2793780" y="4038224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BC37181B-A206-46D0-9B3F-73E7314081DA}"/>
                  </a:ext>
                </a:extLst>
              </p:cNvPr>
              <p:cNvSpPr/>
              <p:nvPr/>
            </p:nvSpPr>
            <p:spPr>
              <a:xfrm rot="10920000">
                <a:off x="2793780" y="3331350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3C655BA-4A14-4360-9847-38D6EA5842D9}"/>
                  </a:ext>
                </a:extLst>
              </p:cNvPr>
              <p:cNvGrpSpPr/>
              <p:nvPr/>
            </p:nvGrpSpPr>
            <p:grpSpPr>
              <a:xfrm>
                <a:off x="1475656" y="3862961"/>
                <a:ext cx="2152334" cy="246090"/>
                <a:chOff x="1688158" y="3440846"/>
                <a:chExt cx="1659706" cy="379529"/>
              </a:xfrm>
            </p:grpSpPr>
            <p:sp>
              <p:nvSpPr>
                <p:cNvPr id="45" name="Trapezoid 33">
                  <a:extLst>
                    <a:ext uri="{FF2B5EF4-FFF2-40B4-BE49-F238E27FC236}">
                      <a16:creationId xmlns:a16="http://schemas.microsoft.com/office/drawing/2014/main" id="{0921F175-DCD5-463C-8E83-3F4EFE1CA0E2}"/>
                    </a:ext>
                  </a:extLst>
                </p:cNvPr>
                <p:cNvSpPr/>
                <p:nvPr/>
              </p:nvSpPr>
              <p:spPr>
                <a:xfrm rot="5400000" flipH="1">
                  <a:off x="2653493" y="3090551"/>
                  <a:ext cx="308621" cy="108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21" h="1080120">
                      <a:moveTo>
                        <a:pt x="308621" y="1080120"/>
                      </a:moveTo>
                      <a:lnTo>
                        <a:pt x="232649" y="0"/>
                      </a:lnTo>
                      <a:lnTo>
                        <a:pt x="75972" y="0"/>
                      </a:lnTo>
                      <a:lnTo>
                        <a:pt x="0" y="10801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6" name="Chord 45">
                  <a:extLst>
                    <a:ext uri="{FF2B5EF4-FFF2-40B4-BE49-F238E27FC236}">
                      <a16:creationId xmlns:a16="http://schemas.microsoft.com/office/drawing/2014/main" id="{0320AF24-BFF6-4B4D-8407-84B36B58F7EF}"/>
                    </a:ext>
                  </a:extLst>
                </p:cNvPr>
                <p:cNvSpPr/>
                <p:nvPr/>
              </p:nvSpPr>
              <p:spPr>
                <a:xfrm>
                  <a:off x="1688158" y="3454556"/>
                  <a:ext cx="155575" cy="352111"/>
                </a:xfrm>
                <a:prstGeom prst="chord">
                  <a:avLst>
                    <a:gd name="adj1" fmla="val 5391179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7" name="Trapezoid 37">
                  <a:extLst>
                    <a:ext uri="{FF2B5EF4-FFF2-40B4-BE49-F238E27FC236}">
                      <a16:creationId xmlns:a16="http://schemas.microsoft.com/office/drawing/2014/main" id="{FCD9D6C1-E607-4072-9218-D1A14391704C}"/>
                    </a:ext>
                  </a:extLst>
                </p:cNvPr>
                <p:cNvSpPr/>
                <p:nvPr/>
              </p:nvSpPr>
              <p:spPr>
                <a:xfrm rot="5400000" flipH="1">
                  <a:off x="1825951" y="3378583"/>
                  <a:ext cx="379529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29" h="504056">
                      <a:moveTo>
                        <a:pt x="379529" y="504056"/>
                      </a:moveTo>
                      <a:lnTo>
                        <a:pt x="344075" y="0"/>
                      </a:lnTo>
                      <a:lnTo>
                        <a:pt x="35454" y="0"/>
                      </a:lnTo>
                      <a:lnTo>
                        <a:pt x="0" y="50405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D34C68D3-9D28-4608-98F4-741E81D65716}"/>
                  </a:ext>
                </a:extLst>
              </p:cNvPr>
              <p:cNvSpPr/>
              <p:nvPr/>
            </p:nvSpPr>
            <p:spPr>
              <a:xfrm rot="10800000" flipH="1">
                <a:off x="2788579" y="3979133"/>
                <a:ext cx="1412365" cy="268133"/>
              </a:xfrm>
              <a:prstGeom prst="parallelogram">
                <a:avLst>
                  <a:gd name="adj" fmla="val 20586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48" name="Freeform 47">
            <a:extLst>
              <a:ext uri="{FF2B5EF4-FFF2-40B4-BE49-F238E27FC236}">
                <a16:creationId xmlns:a16="http://schemas.microsoft.com/office/drawing/2014/main" id="{798BDE4B-67C9-468B-A445-A39984E369DA}"/>
              </a:ext>
            </a:extLst>
          </p:cNvPr>
          <p:cNvSpPr/>
          <p:nvPr/>
        </p:nvSpPr>
        <p:spPr>
          <a:xfrm>
            <a:off x="5453688" y="1781144"/>
            <a:ext cx="1204814" cy="2019981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711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9785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1373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1373 h 1953837"/>
              <a:gd name="connsiteX0" fmla="*/ 457 w 1183065"/>
              <a:gd name="connsiteY0" fmla="*/ 1901373 h 1956143"/>
              <a:gd name="connsiteX1" fmla="*/ 1180112 w 1183065"/>
              <a:gd name="connsiteY1" fmla="*/ 0 h 1956143"/>
              <a:gd name="connsiteX2" fmla="*/ 1183065 w 1183065"/>
              <a:gd name="connsiteY2" fmla="*/ 572452 h 1956143"/>
              <a:gd name="connsiteX3" fmla="*/ 0 w 1183065"/>
              <a:gd name="connsiteY3" fmla="*/ 1956143 h 1956143"/>
              <a:gd name="connsiteX4" fmla="*/ 457 w 1183065"/>
              <a:gd name="connsiteY4" fmla="*/ 1901373 h 1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65" h="1956143">
                <a:moveTo>
                  <a:pt x="457" y="1901373"/>
                </a:moveTo>
                <a:lnTo>
                  <a:pt x="1180112" y="0"/>
                </a:lnTo>
                <a:cubicBezTo>
                  <a:pt x="1181245" y="193422"/>
                  <a:pt x="1181932" y="379030"/>
                  <a:pt x="1183065" y="572452"/>
                </a:cubicBezTo>
                <a:lnTo>
                  <a:pt x="0" y="1956143"/>
                </a:lnTo>
                <a:cubicBezTo>
                  <a:pt x="152" y="1939424"/>
                  <a:pt x="305" y="1918092"/>
                  <a:pt x="457" y="19013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AA9F1254-E10D-4635-838C-6B5484D1CF38}"/>
              </a:ext>
            </a:extLst>
          </p:cNvPr>
          <p:cNvSpPr/>
          <p:nvPr/>
        </p:nvSpPr>
        <p:spPr>
          <a:xfrm>
            <a:off x="5453785" y="2703994"/>
            <a:ext cx="1204719" cy="1171728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8973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4698">
                <a:moveTo>
                  <a:pt x="32" y="1082755"/>
                </a:moveTo>
                <a:lnTo>
                  <a:pt x="1182019" y="0"/>
                </a:lnTo>
                <a:cubicBezTo>
                  <a:pt x="1182337" y="191213"/>
                  <a:pt x="1182654" y="387760"/>
                  <a:pt x="1182972" y="578973"/>
                </a:cubicBezTo>
                <a:lnTo>
                  <a:pt x="1522" y="1134698"/>
                </a:lnTo>
                <a:cubicBezTo>
                  <a:pt x="1840" y="1116569"/>
                  <a:pt x="-286" y="1100884"/>
                  <a:pt x="32" y="10827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9E641B3-1997-432B-9E2F-EA68C86BE7A2}"/>
              </a:ext>
            </a:extLst>
          </p:cNvPr>
          <p:cNvSpPr/>
          <p:nvPr/>
        </p:nvSpPr>
        <p:spPr>
          <a:xfrm>
            <a:off x="5453727" y="3626724"/>
            <a:ext cx="1204775" cy="594533"/>
          </a:xfrm>
          <a:custGeom>
            <a:avLst/>
            <a:gdLst>
              <a:gd name="connsiteX0" fmla="*/ 0 w 1182941"/>
              <a:gd name="connsiteY0" fmla="*/ 339925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339925 h 571075"/>
              <a:gd name="connsiteX0" fmla="*/ 0 w 1182941"/>
              <a:gd name="connsiteY0" fmla="*/ 259242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259242 h 571075"/>
              <a:gd name="connsiteX0" fmla="*/ 576 w 1183517"/>
              <a:gd name="connsiteY0" fmla="*/ 259242 h 571075"/>
              <a:gd name="connsiteX1" fmla="*/ 9283 w 1183517"/>
              <a:gd name="connsiteY1" fmla="*/ 305851 h 571075"/>
              <a:gd name="connsiteX2" fmla="*/ 1183517 w 1183517"/>
              <a:gd name="connsiteY2" fmla="*/ 571075 h 571075"/>
              <a:gd name="connsiteX3" fmla="*/ 1183517 w 1183517"/>
              <a:gd name="connsiteY3" fmla="*/ 0 h 571075"/>
              <a:gd name="connsiteX4" fmla="*/ 576 w 1183517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1610 w 1184551"/>
              <a:gd name="connsiteY0" fmla="*/ 259242 h 571075"/>
              <a:gd name="connsiteX1" fmla="*/ 2982 w 1184551"/>
              <a:gd name="connsiteY1" fmla="*/ 303406 h 571075"/>
              <a:gd name="connsiteX2" fmla="*/ 1184551 w 1184551"/>
              <a:gd name="connsiteY2" fmla="*/ 571075 h 571075"/>
              <a:gd name="connsiteX3" fmla="*/ 1184551 w 1184551"/>
              <a:gd name="connsiteY3" fmla="*/ 0 h 571075"/>
              <a:gd name="connsiteX4" fmla="*/ 1610 w 1184551"/>
              <a:gd name="connsiteY4" fmla="*/ 259242 h 571075"/>
              <a:gd name="connsiteX0" fmla="*/ 0 w 1182941"/>
              <a:gd name="connsiteY0" fmla="*/ 259242 h 571075"/>
              <a:gd name="connsiteX1" fmla="*/ 1372 w 1182941"/>
              <a:gd name="connsiteY1" fmla="*/ 303406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66577 h 578410"/>
              <a:gd name="connsiteX1" fmla="*/ 1372 w 1182941"/>
              <a:gd name="connsiteY1" fmla="*/ 310741 h 578410"/>
              <a:gd name="connsiteX2" fmla="*/ 1182941 w 1182941"/>
              <a:gd name="connsiteY2" fmla="*/ 578410 h 578410"/>
              <a:gd name="connsiteX3" fmla="*/ 1180496 w 1182941"/>
              <a:gd name="connsiteY3" fmla="*/ 0 h 578410"/>
              <a:gd name="connsiteX4" fmla="*/ 0 w 1182941"/>
              <a:gd name="connsiteY4" fmla="*/ 266577 h 578410"/>
              <a:gd name="connsiteX0" fmla="*/ 0 w 1182941"/>
              <a:gd name="connsiteY0" fmla="*/ 266577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6577 h 575743"/>
              <a:gd name="connsiteX0" fmla="*/ 0 w 1182941"/>
              <a:gd name="connsiteY0" fmla="*/ 261965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0 w 1182941"/>
              <a:gd name="connsiteY0" fmla="*/ 261965 h 575743"/>
              <a:gd name="connsiteX1" fmla="*/ 1372 w 1182941"/>
              <a:gd name="connsiteY1" fmla="*/ 317659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1982 w 1182585"/>
              <a:gd name="connsiteY0" fmla="*/ 261965 h 575743"/>
              <a:gd name="connsiteX1" fmla="*/ 1016 w 1182585"/>
              <a:gd name="connsiteY1" fmla="*/ 317659 h 575743"/>
              <a:gd name="connsiteX2" fmla="*/ 1182585 w 1182585"/>
              <a:gd name="connsiteY2" fmla="*/ 575743 h 575743"/>
              <a:gd name="connsiteX3" fmla="*/ 1180140 w 1182585"/>
              <a:gd name="connsiteY3" fmla="*/ 0 h 575743"/>
              <a:gd name="connsiteX4" fmla="*/ 1982 w 1182585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7659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  <a:gd name="connsiteX0" fmla="*/ 1940 w 1182543"/>
              <a:gd name="connsiteY0" fmla="*/ 261965 h 575743"/>
              <a:gd name="connsiteX1" fmla="*/ 3312 w 1182543"/>
              <a:gd name="connsiteY1" fmla="*/ 317659 h 575743"/>
              <a:gd name="connsiteX2" fmla="*/ 1182543 w 1182543"/>
              <a:gd name="connsiteY2" fmla="*/ 575743 h 575743"/>
              <a:gd name="connsiteX3" fmla="*/ 1180098 w 1182543"/>
              <a:gd name="connsiteY3" fmla="*/ 0 h 575743"/>
              <a:gd name="connsiteX4" fmla="*/ 1940 w 1182543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5354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26" h="575743">
                <a:moveTo>
                  <a:pt x="2423" y="261965"/>
                </a:moveTo>
                <a:cubicBezTo>
                  <a:pt x="-3106" y="295430"/>
                  <a:pt x="2736" y="276999"/>
                  <a:pt x="1457" y="315354"/>
                </a:cubicBezTo>
                <a:lnTo>
                  <a:pt x="1183026" y="575743"/>
                </a:lnTo>
                <a:lnTo>
                  <a:pt x="1180581" y="0"/>
                </a:lnTo>
                <a:lnTo>
                  <a:pt x="2423" y="2619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A7351552-3B48-4E82-A2DC-D5A6988F5C03}"/>
              </a:ext>
            </a:extLst>
          </p:cNvPr>
          <p:cNvSpPr/>
          <p:nvPr/>
        </p:nvSpPr>
        <p:spPr>
          <a:xfrm flipV="1">
            <a:off x="5455871" y="4050099"/>
            <a:ext cx="1202632" cy="2016763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6612"/>
              <a:gd name="connsiteY0" fmla="*/ 1903679 h 1953837"/>
              <a:gd name="connsiteX1" fmla="*/ 1186462 w 1186612"/>
              <a:gd name="connsiteY1" fmla="*/ 0 h 1953837"/>
              <a:gd name="connsiteX2" fmla="*/ 1183065 w 1186612"/>
              <a:gd name="connsiteY2" fmla="*/ 560768 h 1953837"/>
              <a:gd name="connsiteX3" fmla="*/ 0 w 1186612"/>
              <a:gd name="connsiteY3" fmla="*/ 1953837 h 1953837"/>
              <a:gd name="connsiteX4" fmla="*/ 457 w 118661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69183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74518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3 w 1182808"/>
              <a:gd name="connsiteY0" fmla="*/ 1912094 h 1946110"/>
              <a:gd name="connsiteX1" fmla="*/ 1182463 w 1182808"/>
              <a:gd name="connsiteY1" fmla="*/ 0 h 1946110"/>
              <a:gd name="connsiteX2" fmla="*/ 1182611 w 1182808"/>
              <a:gd name="connsiteY2" fmla="*/ 574518 h 1946110"/>
              <a:gd name="connsiteX3" fmla="*/ 6561 w 1182808"/>
              <a:gd name="connsiteY3" fmla="*/ 1946110 h 1946110"/>
              <a:gd name="connsiteX4" fmla="*/ 3 w 1182808"/>
              <a:gd name="connsiteY4" fmla="*/ 1912094 h 1946110"/>
              <a:gd name="connsiteX0" fmla="*/ 8 w 1178136"/>
              <a:gd name="connsiteY0" fmla="*/ 1895953 h 1946110"/>
              <a:gd name="connsiteX1" fmla="*/ 1177791 w 1178136"/>
              <a:gd name="connsiteY1" fmla="*/ 0 h 1946110"/>
              <a:gd name="connsiteX2" fmla="*/ 1177939 w 1178136"/>
              <a:gd name="connsiteY2" fmla="*/ 574518 h 1946110"/>
              <a:gd name="connsiteX3" fmla="*/ 1889 w 1178136"/>
              <a:gd name="connsiteY3" fmla="*/ 1946110 h 1946110"/>
              <a:gd name="connsiteX4" fmla="*/ 8 w 1178136"/>
              <a:gd name="connsiteY4" fmla="*/ 1895953 h 1946110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2795 w 1180923"/>
              <a:gd name="connsiteY0" fmla="*/ 1895953 h 1948415"/>
              <a:gd name="connsiteX1" fmla="*/ 1180578 w 1180923"/>
              <a:gd name="connsiteY1" fmla="*/ 0 h 1948415"/>
              <a:gd name="connsiteX2" fmla="*/ 1180726 w 1180923"/>
              <a:gd name="connsiteY2" fmla="*/ 574518 h 1948415"/>
              <a:gd name="connsiteX3" fmla="*/ 0 w 1180923"/>
              <a:gd name="connsiteY3" fmla="*/ 1948415 h 1948415"/>
              <a:gd name="connsiteX4" fmla="*/ 2795 w 1180923"/>
              <a:gd name="connsiteY4" fmla="*/ 1895953 h 1948415"/>
              <a:gd name="connsiteX0" fmla="*/ 2795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2795 w 1180923"/>
              <a:gd name="connsiteY4" fmla="*/ 1895953 h 1953027"/>
              <a:gd name="connsiteX0" fmla="*/ 456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456 w 1180923"/>
              <a:gd name="connsiteY4" fmla="*/ 1895953 h 19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923" h="1953027">
                <a:moveTo>
                  <a:pt x="456" y="1895953"/>
                </a:moveTo>
                <a:lnTo>
                  <a:pt x="1180578" y="0"/>
                </a:lnTo>
                <a:cubicBezTo>
                  <a:pt x="1181711" y="193422"/>
                  <a:pt x="1179593" y="381096"/>
                  <a:pt x="1180726" y="574518"/>
                </a:cubicBezTo>
                <a:lnTo>
                  <a:pt x="0" y="1953027"/>
                </a:lnTo>
                <a:cubicBezTo>
                  <a:pt x="152" y="1936308"/>
                  <a:pt x="304" y="1912672"/>
                  <a:pt x="456" y="189595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79F0BA9C-2D6B-44C7-9372-F1DE300C8974}"/>
              </a:ext>
            </a:extLst>
          </p:cNvPr>
          <p:cNvSpPr/>
          <p:nvPr/>
        </p:nvSpPr>
        <p:spPr>
          <a:xfrm flipV="1">
            <a:off x="5453785" y="3973701"/>
            <a:ext cx="1204719" cy="1174482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5422 h 1137365"/>
              <a:gd name="connsiteX1" fmla="*/ 1182019 w 1182972"/>
              <a:gd name="connsiteY1" fmla="*/ 0 h 1137365"/>
              <a:gd name="connsiteX2" fmla="*/ 1182972 w 1182972"/>
              <a:gd name="connsiteY2" fmla="*/ 576306 h 1137365"/>
              <a:gd name="connsiteX3" fmla="*/ 1522 w 1182972"/>
              <a:gd name="connsiteY3" fmla="*/ 1137365 h 1137365"/>
              <a:gd name="connsiteX4" fmla="*/ 32 w 1182972"/>
              <a:gd name="connsiteY4" fmla="*/ 1085422 h 113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7365">
                <a:moveTo>
                  <a:pt x="32" y="1085422"/>
                </a:moveTo>
                <a:lnTo>
                  <a:pt x="1182019" y="0"/>
                </a:lnTo>
                <a:cubicBezTo>
                  <a:pt x="1182337" y="191213"/>
                  <a:pt x="1182654" y="385093"/>
                  <a:pt x="1182972" y="576306"/>
                </a:cubicBezTo>
                <a:lnTo>
                  <a:pt x="1522" y="1137365"/>
                </a:lnTo>
                <a:cubicBezTo>
                  <a:pt x="1840" y="1119236"/>
                  <a:pt x="-286" y="1103551"/>
                  <a:pt x="32" y="10854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6" name="Rectangle 23">
            <a:extLst>
              <a:ext uri="{FF2B5EF4-FFF2-40B4-BE49-F238E27FC236}">
                <a16:creationId xmlns:a16="http://schemas.microsoft.com/office/drawing/2014/main" id="{D8A6DD3E-B6DA-4782-95B2-17101ECD59CD}"/>
              </a:ext>
            </a:extLst>
          </p:cNvPr>
          <p:cNvSpPr/>
          <p:nvPr/>
        </p:nvSpPr>
        <p:spPr>
          <a:xfrm>
            <a:off x="6758329" y="2848602"/>
            <a:ext cx="468600" cy="316799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Donut 24">
            <a:extLst>
              <a:ext uri="{FF2B5EF4-FFF2-40B4-BE49-F238E27FC236}">
                <a16:creationId xmlns:a16="http://schemas.microsoft.com/office/drawing/2014/main" id="{FAAD3259-C0D1-4CB4-81A4-8470A2C3AC60}"/>
              </a:ext>
            </a:extLst>
          </p:cNvPr>
          <p:cNvSpPr/>
          <p:nvPr/>
        </p:nvSpPr>
        <p:spPr>
          <a:xfrm>
            <a:off x="6788797" y="3716581"/>
            <a:ext cx="409874" cy="40630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Pie 24">
            <a:extLst>
              <a:ext uri="{FF2B5EF4-FFF2-40B4-BE49-F238E27FC236}">
                <a16:creationId xmlns:a16="http://schemas.microsoft.com/office/drawing/2014/main" id="{980CD41C-4DEC-44F1-A26D-66B7DABB79CC}"/>
              </a:ext>
            </a:extLst>
          </p:cNvPr>
          <p:cNvSpPr/>
          <p:nvPr/>
        </p:nvSpPr>
        <p:spPr>
          <a:xfrm>
            <a:off x="6788797" y="4630333"/>
            <a:ext cx="409874" cy="422488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2" name="Oval 50">
            <a:extLst>
              <a:ext uri="{FF2B5EF4-FFF2-40B4-BE49-F238E27FC236}">
                <a16:creationId xmlns:a16="http://schemas.microsoft.com/office/drawing/2014/main" id="{D9FF444E-A465-41CC-B48A-FD7A23BC3A2F}"/>
              </a:ext>
            </a:extLst>
          </p:cNvPr>
          <p:cNvSpPr>
            <a:spLocks noChangeAspect="1"/>
          </p:cNvSpPr>
          <p:nvPr/>
        </p:nvSpPr>
        <p:spPr>
          <a:xfrm>
            <a:off x="6758329" y="5522470"/>
            <a:ext cx="416905" cy="470868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5FA03FB-F260-4191-B367-3498DEE47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961"/>
            <a:ext cx="12192000" cy="5457039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7F47EE-29AB-4049-95A4-69DFC1769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sz="4400" dirty="0"/>
              <a:t>What and Why Use AWS RDS with MySQL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DC703-3D96-4B22-B2A1-33A423637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37" y="1067502"/>
            <a:ext cx="2025368" cy="6276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193796-A034-43C2-B797-D624BD7E6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305" y="1150487"/>
            <a:ext cx="1795244" cy="5447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34B2D4-5890-4D51-845E-00DA69F8B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549" y="1150487"/>
            <a:ext cx="1470720" cy="5447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78F1229-DAF0-42FC-A793-CC6B5FA7F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269" y="1131272"/>
            <a:ext cx="1795244" cy="5393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EF2ABA-8CE2-43DF-A441-2234CC9F73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7513" y="1150487"/>
            <a:ext cx="2025368" cy="5639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535B615-A900-497D-84C4-84FB9ED1FD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3818" y="1156439"/>
            <a:ext cx="1743210" cy="53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985CB46D-B6FD-49BE-9B5D-0D17866B9448}"/>
              </a:ext>
            </a:extLst>
          </p:cNvPr>
          <p:cNvSpPr/>
          <p:nvPr/>
        </p:nvSpPr>
        <p:spPr>
          <a:xfrm>
            <a:off x="9787903" y="1915226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PH" i="0" dirty="0">
                <a:effectLst/>
                <a:latin typeface="Georgia" panose="02040502050405020303" pitchFamily="18" charset="0"/>
              </a:rPr>
              <a:t>Advantages of RDS :</a:t>
            </a:r>
            <a:endParaRPr lang="en-US" dirty="0">
              <a:latin typeface="Georgia" panose="02040502050405020303" pitchFamily="18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D500F6-22BD-4EA6-B66E-A916B754B334}"/>
              </a:ext>
            </a:extLst>
          </p:cNvPr>
          <p:cNvGrpSpPr/>
          <p:nvPr/>
        </p:nvGrpSpPr>
        <p:grpSpPr>
          <a:xfrm>
            <a:off x="3772808" y="1981201"/>
            <a:ext cx="4673128" cy="3429348"/>
            <a:chOff x="4256258" y="2335977"/>
            <a:chExt cx="3706228" cy="271979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24A99E-32CE-4931-98DA-6ABDBD803EE9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5" y="3577600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DBE187-F351-4B59-82A1-F9A769CA9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4752" y="3599568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A05EF78-6480-4964-B21A-8C8C2DB44DD8}"/>
                </a:ext>
              </a:extLst>
            </p:cNvPr>
            <p:cNvGrpSpPr/>
            <p:nvPr/>
          </p:nvGrpSpPr>
          <p:grpSpPr>
            <a:xfrm>
              <a:off x="5537539" y="2335977"/>
              <a:ext cx="1157120" cy="2061311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2E993DB-B449-450E-BAF9-7309AB40D97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986685-5836-407A-8250-08CF3F7FE404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44C5F37-B353-4A1E-8E92-E9E46AC0E923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0D15E5D-B979-4274-89E1-4DD08D94377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C6AACD2-E733-402A-BB14-7E389EBAC8D7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FAEAA2-56D0-4ED6-AB6F-C9AA8ABBD3A4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8376615-ECCD-4219-B3D2-1006D340F2FB}"/>
                </a:ext>
              </a:extLst>
            </p:cNvPr>
            <p:cNvGrpSpPr/>
            <p:nvPr/>
          </p:nvGrpSpPr>
          <p:grpSpPr>
            <a:xfrm>
              <a:off x="4256258" y="4198390"/>
              <a:ext cx="578603" cy="857382"/>
              <a:chOff x="4256258" y="4198390"/>
              <a:chExt cx="578603" cy="857382"/>
            </a:xfrm>
            <a:solidFill>
              <a:schemeClr val="accent4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18889A5-E15D-4888-AF9C-23308C3A69F0}"/>
                  </a:ext>
                </a:extLst>
              </p:cNvPr>
              <p:cNvSpPr/>
              <p:nvPr/>
            </p:nvSpPr>
            <p:spPr>
              <a:xfrm>
                <a:off x="4256541" y="4269376"/>
                <a:ext cx="578233" cy="241806"/>
              </a:xfrm>
              <a:custGeom>
                <a:avLst/>
                <a:gdLst>
                  <a:gd name="connsiteX0" fmla="*/ 1489 w 578232"/>
                  <a:gd name="connsiteY0" fmla="*/ 0 h 241806"/>
                  <a:gd name="connsiteX1" fmla="*/ 147625 w 578232"/>
                  <a:gd name="connsiteY1" fmla="*/ 31890 h 241806"/>
                  <a:gd name="connsiteX2" fmla="*/ 370156 w 578232"/>
                  <a:gd name="connsiteY2" fmla="*/ 36446 h 241806"/>
                  <a:gd name="connsiteX3" fmla="*/ 536968 w 578232"/>
                  <a:gd name="connsiteY3" fmla="*/ 14719 h 241806"/>
                  <a:gd name="connsiteX4" fmla="*/ 577619 w 578232"/>
                  <a:gd name="connsiteY4" fmla="*/ 1051 h 241806"/>
                  <a:gd name="connsiteX5" fmla="*/ 578320 w 578232"/>
                  <a:gd name="connsiteY5" fmla="*/ 10864 h 241806"/>
                  <a:gd name="connsiteX6" fmla="*/ 578671 w 578232"/>
                  <a:gd name="connsiteY6" fmla="*/ 186436 h 241806"/>
                  <a:gd name="connsiteX7" fmla="*/ 565354 w 578232"/>
                  <a:gd name="connsiteY7" fmla="*/ 206762 h 241806"/>
                  <a:gd name="connsiteX8" fmla="*/ 479145 w 578232"/>
                  <a:gd name="connsiteY8" fmla="*/ 229190 h 241806"/>
                  <a:gd name="connsiteX9" fmla="*/ 245749 w 578232"/>
                  <a:gd name="connsiteY9" fmla="*/ 241806 h 241806"/>
                  <a:gd name="connsiteX10" fmla="*/ 48098 w 578232"/>
                  <a:gd name="connsiteY10" fmla="*/ 219027 h 241806"/>
                  <a:gd name="connsiteX11" fmla="*/ 8849 w 578232"/>
                  <a:gd name="connsiteY11" fmla="*/ 203958 h 241806"/>
                  <a:gd name="connsiteX12" fmla="*/ 438 w 578232"/>
                  <a:gd name="connsiteY12" fmla="*/ 190291 h 241806"/>
                  <a:gd name="connsiteX13" fmla="*/ 88 w 578232"/>
                  <a:gd name="connsiteY13" fmla="*/ 3504 h 241806"/>
                  <a:gd name="connsiteX14" fmla="*/ 1489 w 578232"/>
                  <a:gd name="connsiteY14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8232" h="241806">
                    <a:moveTo>
                      <a:pt x="1489" y="0"/>
                    </a:moveTo>
                    <a:cubicBezTo>
                      <a:pt x="48449" y="21728"/>
                      <a:pt x="98212" y="29087"/>
                      <a:pt x="147625" y="31890"/>
                    </a:cubicBezTo>
                    <a:cubicBezTo>
                      <a:pt x="221568" y="36096"/>
                      <a:pt x="295862" y="37498"/>
                      <a:pt x="370156" y="36446"/>
                    </a:cubicBezTo>
                    <a:cubicBezTo>
                      <a:pt x="426227" y="35745"/>
                      <a:pt x="482298" y="29087"/>
                      <a:pt x="536968" y="14719"/>
                    </a:cubicBezTo>
                    <a:cubicBezTo>
                      <a:pt x="550285" y="11214"/>
                      <a:pt x="563601" y="5958"/>
                      <a:pt x="577619" y="1051"/>
                    </a:cubicBezTo>
                    <a:cubicBezTo>
                      <a:pt x="577970" y="3855"/>
                      <a:pt x="578320" y="7359"/>
                      <a:pt x="578320" y="10864"/>
                    </a:cubicBezTo>
                    <a:cubicBezTo>
                      <a:pt x="578320" y="69388"/>
                      <a:pt x="577970" y="127912"/>
                      <a:pt x="578671" y="186436"/>
                    </a:cubicBezTo>
                    <a:cubicBezTo>
                      <a:pt x="578671" y="197300"/>
                      <a:pt x="574816" y="203958"/>
                      <a:pt x="565354" y="206762"/>
                    </a:cubicBezTo>
                    <a:cubicBezTo>
                      <a:pt x="536617" y="214822"/>
                      <a:pt x="508231" y="224284"/>
                      <a:pt x="479145" y="229190"/>
                    </a:cubicBezTo>
                    <a:cubicBezTo>
                      <a:pt x="402047" y="242157"/>
                      <a:pt x="323898" y="244259"/>
                      <a:pt x="245749" y="241806"/>
                    </a:cubicBezTo>
                    <a:cubicBezTo>
                      <a:pt x="179164" y="239704"/>
                      <a:pt x="112931" y="235849"/>
                      <a:pt x="48098" y="219027"/>
                    </a:cubicBezTo>
                    <a:cubicBezTo>
                      <a:pt x="34782" y="215523"/>
                      <a:pt x="21465" y="209916"/>
                      <a:pt x="8849" y="203958"/>
                    </a:cubicBezTo>
                    <a:cubicBezTo>
                      <a:pt x="4643" y="201856"/>
                      <a:pt x="438" y="194847"/>
                      <a:pt x="438" y="190291"/>
                    </a:cubicBezTo>
                    <a:cubicBezTo>
                      <a:pt x="-263" y="127912"/>
                      <a:pt x="88" y="65533"/>
                      <a:pt x="88" y="3504"/>
                    </a:cubicBezTo>
                    <a:cubicBezTo>
                      <a:pt x="438" y="2103"/>
                      <a:pt x="1139" y="1402"/>
                      <a:pt x="1489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E878D0A-F7E1-4209-B1F3-852C71D46AE6}"/>
                  </a:ext>
                </a:extLst>
              </p:cNvPr>
              <p:cNvSpPr/>
              <p:nvPr/>
            </p:nvSpPr>
            <p:spPr>
              <a:xfrm>
                <a:off x="4256258" y="4813966"/>
                <a:ext cx="578233" cy="241806"/>
              </a:xfrm>
              <a:custGeom>
                <a:avLst/>
                <a:gdLst>
                  <a:gd name="connsiteX0" fmla="*/ 721 w 578232"/>
                  <a:gd name="connsiteY0" fmla="*/ 0 h 241806"/>
                  <a:gd name="connsiteX1" fmla="*/ 153865 w 578232"/>
                  <a:gd name="connsiteY1" fmla="*/ 32942 h 241806"/>
                  <a:gd name="connsiteX2" fmla="*/ 354319 w 578232"/>
                  <a:gd name="connsiteY2" fmla="*/ 37498 h 241806"/>
                  <a:gd name="connsiteX3" fmla="*/ 543909 w 578232"/>
                  <a:gd name="connsiteY3" fmla="*/ 12966 h 241806"/>
                  <a:gd name="connsiteX4" fmla="*/ 578603 w 578232"/>
                  <a:gd name="connsiteY4" fmla="*/ 701 h 241806"/>
                  <a:gd name="connsiteX5" fmla="*/ 578603 w 578232"/>
                  <a:gd name="connsiteY5" fmla="*/ 30138 h 241806"/>
                  <a:gd name="connsiteX6" fmla="*/ 578954 w 578232"/>
                  <a:gd name="connsiteY6" fmla="*/ 185035 h 241806"/>
                  <a:gd name="connsiteX7" fmla="*/ 563884 w 578232"/>
                  <a:gd name="connsiteY7" fmla="*/ 208164 h 241806"/>
                  <a:gd name="connsiteX8" fmla="*/ 474872 w 578232"/>
                  <a:gd name="connsiteY8" fmla="*/ 229891 h 241806"/>
                  <a:gd name="connsiteX9" fmla="*/ 316822 w 578232"/>
                  <a:gd name="connsiteY9" fmla="*/ 241456 h 241806"/>
                  <a:gd name="connsiteX10" fmla="*/ 73613 w 578232"/>
                  <a:gd name="connsiteY10" fmla="*/ 224985 h 241806"/>
                  <a:gd name="connsiteX11" fmla="*/ 13687 w 578232"/>
                  <a:gd name="connsiteY11" fmla="*/ 207463 h 241806"/>
                  <a:gd name="connsiteX12" fmla="*/ 20 w 578232"/>
                  <a:gd name="connsiteY12" fmla="*/ 186086 h 241806"/>
                  <a:gd name="connsiteX13" fmla="*/ 721 w 578232"/>
                  <a:gd name="connsiteY13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41806">
                    <a:moveTo>
                      <a:pt x="721" y="0"/>
                    </a:moveTo>
                    <a:cubicBezTo>
                      <a:pt x="50484" y="22779"/>
                      <a:pt x="102350" y="30138"/>
                      <a:pt x="153865" y="32942"/>
                    </a:cubicBezTo>
                    <a:cubicBezTo>
                      <a:pt x="220449" y="36797"/>
                      <a:pt x="287735" y="38549"/>
                      <a:pt x="354319" y="37498"/>
                    </a:cubicBezTo>
                    <a:cubicBezTo>
                      <a:pt x="418100" y="36446"/>
                      <a:pt x="481881" y="30839"/>
                      <a:pt x="543909" y="12966"/>
                    </a:cubicBezTo>
                    <a:cubicBezTo>
                      <a:pt x="555123" y="9813"/>
                      <a:pt x="566338" y="4906"/>
                      <a:pt x="578603" y="701"/>
                    </a:cubicBezTo>
                    <a:cubicBezTo>
                      <a:pt x="578603" y="10864"/>
                      <a:pt x="578603" y="20326"/>
                      <a:pt x="578603" y="30138"/>
                    </a:cubicBezTo>
                    <a:cubicBezTo>
                      <a:pt x="578603" y="81654"/>
                      <a:pt x="578253" y="133519"/>
                      <a:pt x="578954" y="185035"/>
                    </a:cubicBezTo>
                    <a:cubicBezTo>
                      <a:pt x="579304" y="197650"/>
                      <a:pt x="574748" y="205010"/>
                      <a:pt x="563884" y="208164"/>
                    </a:cubicBezTo>
                    <a:cubicBezTo>
                      <a:pt x="534447" y="216224"/>
                      <a:pt x="505010" y="226387"/>
                      <a:pt x="474872" y="229891"/>
                    </a:cubicBezTo>
                    <a:cubicBezTo>
                      <a:pt x="422656" y="236199"/>
                      <a:pt x="369739" y="239003"/>
                      <a:pt x="316822" y="241456"/>
                    </a:cubicBezTo>
                    <a:cubicBezTo>
                      <a:pt x="235168" y="244960"/>
                      <a:pt x="154216" y="240054"/>
                      <a:pt x="73613" y="224985"/>
                    </a:cubicBezTo>
                    <a:cubicBezTo>
                      <a:pt x="53288" y="221130"/>
                      <a:pt x="33663" y="213771"/>
                      <a:pt x="13687" y="207463"/>
                    </a:cubicBezTo>
                    <a:cubicBezTo>
                      <a:pt x="3875" y="204309"/>
                      <a:pt x="-330" y="197300"/>
                      <a:pt x="20" y="186086"/>
                    </a:cubicBezTo>
                    <a:cubicBezTo>
                      <a:pt x="1071" y="124408"/>
                      <a:pt x="721" y="63080"/>
                      <a:pt x="72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F89DCD-2FE4-4951-B05A-A3ADAA4E9443}"/>
                  </a:ext>
                </a:extLst>
              </p:cNvPr>
              <p:cNvSpPr/>
              <p:nvPr/>
            </p:nvSpPr>
            <p:spPr>
              <a:xfrm>
                <a:off x="4256628" y="4547278"/>
                <a:ext cx="578233" cy="241806"/>
              </a:xfrm>
              <a:custGeom>
                <a:avLst/>
                <a:gdLst>
                  <a:gd name="connsiteX0" fmla="*/ 350 w 578232"/>
                  <a:gd name="connsiteY0" fmla="*/ 701 h 241806"/>
                  <a:gd name="connsiteX1" fmla="*/ 256875 w 578232"/>
                  <a:gd name="connsiteY1" fmla="*/ 38549 h 241806"/>
                  <a:gd name="connsiteX2" fmla="*/ 463637 w 578232"/>
                  <a:gd name="connsiteY2" fmla="*/ 28736 h 241806"/>
                  <a:gd name="connsiteX3" fmla="*/ 578233 w 578232"/>
                  <a:gd name="connsiteY3" fmla="*/ 0 h 241806"/>
                  <a:gd name="connsiteX4" fmla="*/ 578933 w 578232"/>
                  <a:gd name="connsiteY4" fmla="*/ 14368 h 241806"/>
                  <a:gd name="connsiteX5" fmla="*/ 579284 w 578232"/>
                  <a:gd name="connsiteY5" fmla="*/ 184684 h 241806"/>
                  <a:gd name="connsiteX6" fmla="*/ 564215 w 578232"/>
                  <a:gd name="connsiteY6" fmla="*/ 207813 h 241806"/>
                  <a:gd name="connsiteX7" fmla="*/ 471347 w 578232"/>
                  <a:gd name="connsiteY7" fmla="*/ 230242 h 241806"/>
                  <a:gd name="connsiteX8" fmla="*/ 316100 w 578232"/>
                  <a:gd name="connsiteY8" fmla="*/ 241105 h 241806"/>
                  <a:gd name="connsiteX9" fmla="*/ 65533 w 578232"/>
                  <a:gd name="connsiteY9" fmla="*/ 222882 h 241806"/>
                  <a:gd name="connsiteX10" fmla="*/ 15420 w 578232"/>
                  <a:gd name="connsiteY10" fmla="*/ 207813 h 241806"/>
                  <a:gd name="connsiteX11" fmla="*/ 0 w 578232"/>
                  <a:gd name="connsiteY11" fmla="*/ 184684 h 241806"/>
                  <a:gd name="connsiteX12" fmla="*/ 350 w 578232"/>
                  <a:gd name="connsiteY12" fmla="*/ 701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350" y="701"/>
                    </a:moveTo>
                    <a:cubicBezTo>
                      <a:pt x="84107" y="32591"/>
                      <a:pt x="170316" y="36096"/>
                      <a:pt x="256875" y="38549"/>
                    </a:cubicBezTo>
                    <a:cubicBezTo>
                      <a:pt x="325913" y="40651"/>
                      <a:pt x="394950" y="37848"/>
                      <a:pt x="463637" y="28736"/>
                    </a:cubicBezTo>
                    <a:cubicBezTo>
                      <a:pt x="502537" y="23480"/>
                      <a:pt x="541085" y="17522"/>
                      <a:pt x="578233" y="0"/>
                    </a:cubicBezTo>
                    <a:cubicBezTo>
                      <a:pt x="578583" y="5607"/>
                      <a:pt x="578933" y="9812"/>
                      <a:pt x="578933" y="14368"/>
                    </a:cubicBezTo>
                    <a:cubicBezTo>
                      <a:pt x="578933" y="71140"/>
                      <a:pt x="578583" y="127912"/>
                      <a:pt x="579284" y="184684"/>
                    </a:cubicBezTo>
                    <a:cubicBezTo>
                      <a:pt x="579284" y="196950"/>
                      <a:pt x="575429" y="205010"/>
                      <a:pt x="564215" y="207813"/>
                    </a:cubicBezTo>
                    <a:cubicBezTo>
                      <a:pt x="533376" y="215873"/>
                      <a:pt x="502887" y="226387"/>
                      <a:pt x="471347" y="230242"/>
                    </a:cubicBezTo>
                    <a:cubicBezTo>
                      <a:pt x="419832" y="236550"/>
                      <a:pt x="367966" y="239353"/>
                      <a:pt x="316100" y="241105"/>
                    </a:cubicBezTo>
                    <a:cubicBezTo>
                      <a:pt x="231994" y="244259"/>
                      <a:pt x="148238" y="240054"/>
                      <a:pt x="65533" y="222882"/>
                    </a:cubicBezTo>
                    <a:cubicBezTo>
                      <a:pt x="48712" y="219378"/>
                      <a:pt x="32241" y="213070"/>
                      <a:pt x="15420" y="207813"/>
                    </a:cubicBezTo>
                    <a:cubicBezTo>
                      <a:pt x="4556" y="204309"/>
                      <a:pt x="0" y="197300"/>
                      <a:pt x="0" y="184684"/>
                    </a:cubicBezTo>
                    <a:cubicBezTo>
                      <a:pt x="701" y="123707"/>
                      <a:pt x="350" y="62730"/>
                      <a:pt x="350" y="70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37DBDE-B9CF-4045-92B7-CD7B47F704F8}"/>
                  </a:ext>
                </a:extLst>
              </p:cNvPr>
              <p:cNvSpPr/>
              <p:nvPr/>
            </p:nvSpPr>
            <p:spPr>
              <a:xfrm>
                <a:off x="4256628" y="4198390"/>
                <a:ext cx="578233" cy="91115"/>
              </a:xfrm>
              <a:custGeom>
                <a:avLst/>
                <a:gdLst>
                  <a:gd name="connsiteX0" fmla="*/ 0 w 578232"/>
                  <a:gd name="connsiteY0" fmla="*/ 44703 h 91115"/>
                  <a:gd name="connsiteX1" fmla="*/ 23830 w 578232"/>
                  <a:gd name="connsiteY1" fmla="*/ 31737 h 91115"/>
                  <a:gd name="connsiteX2" fmla="*/ 133519 w 578232"/>
                  <a:gd name="connsiteY2" fmla="*/ 8958 h 91115"/>
                  <a:gd name="connsiteX3" fmla="*/ 350444 w 578232"/>
                  <a:gd name="connsiteY3" fmla="*/ 1599 h 91115"/>
                  <a:gd name="connsiteX4" fmla="*/ 541436 w 578232"/>
                  <a:gd name="connsiteY4" fmla="*/ 26480 h 91115"/>
                  <a:gd name="connsiteX5" fmla="*/ 566317 w 578232"/>
                  <a:gd name="connsiteY5" fmla="*/ 35942 h 91115"/>
                  <a:gd name="connsiteX6" fmla="*/ 578933 w 578232"/>
                  <a:gd name="connsiteY6" fmla="*/ 47507 h 91115"/>
                  <a:gd name="connsiteX7" fmla="*/ 567018 w 578232"/>
                  <a:gd name="connsiteY7" fmla="*/ 58020 h 91115"/>
                  <a:gd name="connsiteX8" fmla="*/ 514802 w 578232"/>
                  <a:gd name="connsiteY8" fmla="*/ 74491 h 91115"/>
                  <a:gd name="connsiteX9" fmla="*/ 340982 w 578232"/>
                  <a:gd name="connsiteY9" fmla="*/ 93064 h 91115"/>
                  <a:gd name="connsiteX10" fmla="*/ 127912 w 578232"/>
                  <a:gd name="connsiteY10" fmla="*/ 84654 h 91115"/>
                  <a:gd name="connsiteX11" fmla="*/ 28036 w 578232"/>
                  <a:gd name="connsiteY11" fmla="*/ 64328 h 91115"/>
                  <a:gd name="connsiteX12" fmla="*/ 0 w 578232"/>
                  <a:gd name="connsiteY12" fmla="*/ 50661 h 91115"/>
                  <a:gd name="connsiteX13" fmla="*/ 0 w 578232"/>
                  <a:gd name="connsiteY13" fmla="*/ 44703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91115">
                    <a:moveTo>
                      <a:pt x="0" y="44703"/>
                    </a:moveTo>
                    <a:cubicBezTo>
                      <a:pt x="8060" y="40147"/>
                      <a:pt x="15420" y="33839"/>
                      <a:pt x="23830" y="31737"/>
                    </a:cubicBezTo>
                    <a:cubicBezTo>
                      <a:pt x="60276" y="23326"/>
                      <a:pt x="96723" y="14214"/>
                      <a:pt x="133519" y="8958"/>
                    </a:cubicBezTo>
                    <a:cubicBezTo>
                      <a:pt x="205360" y="-1205"/>
                      <a:pt x="278253" y="-1205"/>
                      <a:pt x="350444" y="1599"/>
                    </a:cubicBezTo>
                    <a:cubicBezTo>
                      <a:pt x="414575" y="4051"/>
                      <a:pt x="479057" y="8607"/>
                      <a:pt x="541436" y="26480"/>
                    </a:cubicBezTo>
                    <a:cubicBezTo>
                      <a:pt x="549847" y="28933"/>
                      <a:pt x="558608" y="32087"/>
                      <a:pt x="566317" y="35942"/>
                    </a:cubicBezTo>
                    <a:cubicBezTo>
                      <a:pt x="571224" y="38395"/>
                      <a:pt x="574728" y="43652"/>
                      <a:pt x="578933" y="47507"/>
                    </a:cubicBezTo>
                    <a:cubicBezTo>
                      <a:pt x="575079" y="51011"/>
                      <a:pt x="571574" y="56268"/>
                      <a:pt x="567018" y="58020"/>
                    </a:cubicBezTo>
                    <a:cubicBezTo>
                      <a:pt x="549847" y="64328"/>
                      <a:pt x="532675" y="70636"/>
                      <a:pt x="514802" y="74491"/>
                    </a:cubicBezTo>
                    <a:cubicBezTo>
                      <a:pt x="457680" y="87107"/>
                      <a:pt x="399506" y="90962"/>
                      <a:pt x="340982" y="93064"/>
                    </a:cubicBezTo>
                    <a:cubicBezTo>
                      <a:pt x="269842" y="95517"/>
                      <a:pt x="198702" y="94116"/>
                      <a:pt x="127912" y="84654"/>
                    </a:cubicBezTo>
                    <a:cubicBezTo>
                      <a:pt x="94269" y="80098"/>
                      <a:pt x="60977" y="72038"/>
                      <a:pt x="28036" y="64328"/>
                    </a:cubicBezTo>
                    <a:cubicBezTo>
                      <a:pt x="18223" y="61875"/>
                      <a:pt x="9462" y="55567"/>
                      <a:pt x="0" y="50661"/>
                    </a:cubicBezTo>
                    <a:cubicBezTo>
                      <a:pt x="0" y="48908"/>
                      <a:pt x="0" y="46806"/>
                      <a:pt x="0" y="44703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F1543DA-D38F-4C37-8662-E37833DEB7F7}"/>
                  </a:ext>
                </a:extLst>
              </p:cNvPr>
              <p:cNvSpPr/>
              <p:nvPr/>
            </p:nvSpPr>
            <p:spPr>
              <a:xfrm>
                <a:off x="4256278" y="4503692"/>
                <a:ext cx="578233" cy="63080"/>
              </a:xfrm>
              <a:custGeom>
                <a:avLst/>
                <a:gdLst>
                  <a:gd name="connsiteX0" fmla="*/ 0 w 578232"/>
                  <a:gd name="connsiteY0" fmla="*/ 19055 h 63079"/>
                  <a:gd name="connsiteX1" fmla="*/ 50113 w 578232"/>
                  <a:gd name="connsiteY1" fmla="*/ 1183 h 63079"/>
                  <a:gd name="connsiteX2" fmla="*/ 234097 w 578232"/>
                  <a:gd name="connsiteY2" fmla="*/ 22560 h 63079"/>
                  <a:gd name="connsiteX3" fmla="*/ 442260 w 578232"/>
                  <a:gd name="connsiteY3" fmla="*/ 15901 h 63079"/>
                  <a:gd name="connsiteX4" fmla="*/ 530572 w 578232"/>
                  <a:gd name="connsiteY4" fmla="*/ 1183 h 63079"/>
                  <a:gd name="connsiteX5" fmla="*/ 576480 w 578232"/>
                  <a:gd name="connsiteY5" fmla="*/ 15201 h 63079"/>
                  <a:gd name="connsiteX6" fmla="*/ 574378 w 578232"/>
                  <a:gd name="connsiteY6" fmla="*/ 27116 h 63079"/>
                  <a:gd name="connsiteX7" fmla="*/ 542838 w 578232"/>
                  <a:gd name="connsiteY7" fmla="*/ 40783 h 63079"/>
                  <a:gd name="connsiteX8" fmla="*/ 419481 w 578232"/>
                  <a:gd name="connsiteY8" fmla="*/ 61109 h 63079"/>
                  <a:gd name="connsiteX9" fmla="*/ 240755 w 578232"/>
                  <a:gd name="connsiteY9" fmla="*/ 66015 h 63079"/>
                  <a:gd name="connsiteX10" fmla="*/ 39600 w 578232"/>
                  <a:gd name="connsiteY10" fmla="*/ 41133 h 63079"/>
                  <a:gd name="connsiteX11" fmla="*/ 0 w 578232"/>
                  <a:gd name="connsiteY11" fmla="*/ 19055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63079">
                    <a:moveTo>
                      <a:pt x="0" y="19055"/>
                    </a:moveTo>
                    <a:cubicBezTo>
                      <a:pt x="15420" y="7491"/>
                      <a:pt x="30138" y="-3723"/>
                      <a:pt x="50113" y="1183"/>
                    </a:cubicBezTo>
                    <a:cubicBezTo>
                      <a:pt x="110740" y="15201"/>
                      <a:pt x="172068" y="20107"/>
                      <a:pt x="234097" y="22560"/>
                    </a:cubicBezTo>
                    <a:cubicBezTo>
                      <a:pt x="303484" y="25363"/>
                      <a:pt x="373223" y="23611"/>
                      <a:pt x="442260" y="15901"/>
                    </a:cubicBezTo>
                    <a:cubicBezTo>
                      <a:pt x="471698" y="12397"/>
                      <a:pt x="501135" y="7140"/>
                      <a:pt x="530572" y="1183"/>
                    </a:cubicBezTo>
                    <a:cubicBezTo>
                      <a:pt x="548795" y="-2322"/>
                      <a:pt x="562813" y="6439"/>
                      <a:pt x="576480" y="15201"/>
                    </a:cubicBezTo>
                    <a:cubicBezTo>
                      <a:pt x="582788" y="19406"/>
                      <a:pt x="579634" y="24662"/>
                      <a:pt x="574378" y="27116"/>
                    </a:cubicBezTo>
                    <a:cubicBezTo>
                      <a:pt x="564215" y="32372"/>
                      <a:pt x="553701" y="38680"/>
                      <a:pt x="542838" y="40783"/>
                    </a:cubicBezTo>
                    <a:cubicBezTo>
                      <a:pt x="501836" y="48493"/>
                      <a:pt x="460834" y="57955"/>
                      <a:pt x="419481" y="61109"/>
                    </a:cubicBezTo>
                    <a:cubicBezTo>
                      <a:pt x="359906" y="65664"/>
                      <a:pt x="300330" y="67066"/>
                      <a:pt x="240755" y="66015"/>
                    </a:cubicBezTo>
                    <a:cubicBezTo>
                      <a:pt x="173119" y="64963"/>
                      <a:pt x="105484" y="59707"/>
                      <a:pt x="39600" y="41133"/>
                    </a:cubicBezTo>
                    <a:cubicBezTo>
                      <a:pt x="25232" y="37279"/>
                      <a:pt x="10513" y="33774"/>
                      <a:pt x="0" y="19055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F25352C-6B85-426A-9023-942DEB5D3AA5}"/>
                  </a:ext>
                </a:extLst>
              </p:cNvPr>
              <p:cNvSpPr/>
              <p:nvPr/>
            </p:nvSpPr>
            <p:spPr>
              <a:xfrm>
                <a:off x="4258073" y="4776681"/>
                <a:ext cx="574728" cy="56071"/>
              </a:xfrm>
              <a:custGeom>
                <a:avLst/>
                <a:gdLst>
                  <a:gd name="connsiteX0" fmla="*/ 288723 w 574728"/>
                  <a:gd name="connsiteY0" fmla="*/ 58312 h 56071"/>
                  <a:gd name="connsiteX1" fmla="*/ 54977 w 574728"/>
                  <a:gd name="connsiteY1" fmla="*/ 39738 h 56071"/>
                  <a:gd name="connsiteX2" fmla="*/ 7316 w 574728"/>
                  <a:gd name="connsiteY2" fmla="*/ 22216 h 56071"/>
                  <a:gd name="connsiteX3" fmla="*/ 6615 w 574728"/>
                  <a:gd name="connsiteY3" fmla="*/ 6446 h 56071"/>
                  <a:gd name="connsiteX4" fmla="*/ 32548 w 574728"/>
                  <a:gd name="connsiteY4" fmla="*/ 1540 h 56071"/>
                  <a:gd name="connsiteX5" fmla="*/ 186393 w 574728"/>
                  <a:gd name="connsiteY5" fmla="*/ 25019 h 56071"/>
                  <a:gd name="connsiteX6" fmla="*/ 470953 w 574728"/>
                  <a:gd name="connsiteY6" fmla="*/ 16959 h 56071"/>
                  <a:gd name="connsiteX7" fmla="*/ 548402 w 574728"/>
                  <a:gd name="connsiteY7" fmla="*/ 839 h 56071"/>
                  <a:gd name="connsiteX8" fmla="*/ 575386 w 574728"/>
                  <a:gd name="connsiteY8" fmla="*/ 10301 h 56071"/>
                  <a:gd name="connsiteX9" fmla="*/ 572232 w 574728"/>
                  <a:gd name="connsiteY9" fmla="*/ 20814 h 56071"/>
                  <a:gd name="connsiteX10" fmla="*/ 540692 w 574728"/>
                  <a:gd name="connsiteY10" fmla="*/ 34481 h 56071"/>
                  <a:gd name="connsiteX11" fmla="*/ 380539 w 574728"/>
                  <a:gd name="connsiteY11" fmla="*/ 57611 h 56071"/>
                  <a:gd name="connsiteX12" fmla="*/ 288723 w 574728"/>
                  <a:gd name="connsiteY12" fmla="*/ 58312 h 5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4728" h="56071">
                    <a:moveTo>
                      <a:pt x="288723" y="58312"/>
                    </a:moveTo>
                    <a:cubicBezTo>
                      <a:pt x="210223" y="60765"/>
                      <a:pt x="132074" y="57260"/>
                      <a:pt x="54977" y="39738"/>
                    </a:cubicBezTo>
                    <a:cubicBezTo>
                      <a:pt x="38506" y="35883"/>
                      <a:pt x="22736" y="29225"/>
                      <a:pt x="7316" y="22216"/>
                    </a:cubicBezTo>
                    <a:cubicBezTo>
                      <a:pt x="-2496" y="17660"/>
                      <a:pt x="-2146" y="12404"/>
                      <a:pt x="6615" y="6446"/>
                    </a:cubicBezTo>
                    <a:cubicBezTo>
                      <a:pt x="14675" y="1189"/>
                      <a:pt x="22385" y="-1614"/>
                      <a:pt x="32548" y="1540"/>
                    </a:cubicBezTo>
                    <a:cubicBezTo>
                      <a:pt x="82662" y="16609"/>
                      <a:pt x="134177" y="21866"/>
                      <a:pt x="186393" y="25019"/>
                    </a:cubicBezTo>
                    <a:cubicBezTo>
                      <a:pt x="281363" y="30627"/>
                      <a:pt x="376334" y="30276"/>
                      <a:pt x="470953" y="16959"/>
                    </a:cubicBezTo>
                    <a:cubicBezTo>
                      <a:pt x="496886" y="13104"/>
                      <a:pt x="522819" y="7497"/>
                      <a:pt x="548402" y="839"/>
                    </a:cubicBezTo>
                    <a:cubicBezTo>
                      <a:pt x="560667" y="-2315"/>
                      <a:pt x="568027" y="3993"/>
                      <a:pt x="575386" y="10301"/>
                    </a:cubicBezTo>
                    <a:cubicBezTo>
                      <a:pt x="576788" y="11352"/>
                      <a:pt x="574685" y="19763"/>
                      <a:pt x="572232" y="20814"/>
                    </a:cubicBezTo>
                    <a:cubicBezTo>
                      <a:pt x="562069" y="26071"/>
                      <a:pt x="551906" y="31328"/>
                      <a:pt x="540692" y="34481"/>
                    </a:cubicBezTo>
                    <a:cubicBezTo>
                      <a:pt x="488476" y="49901"/>
                      <a:pt x="434507" y="55158"/>
                      <a:pt x="380539" y="57611"/>
                    </a:cubicBezTo>
                    <a:cubicBezTo>
                      <a:pt x="350050" y="59363"/>
                      <a:pt x="319562" y="58312"/>
                      <a:pt x="288723" y="58312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1B971E8-5846-4CA3-9152-015CCA55CEEC}"/>
                </a:ext>
              </a:extLst>
            </p:cNvPr>
            <p:cNvGrpSpPr/>
            <p:nvPr/>
          </p:nvGrpSpPr>
          <p:grpSpPr>
            <a:xfrm>
              <a:off x="7382939" y="4199052"/>
              <a:ext cx="579547" cy="856720"/>
              <a:chOff x="7382939" y="4199052"/>
              <a:chExt cx="579547" cy="85672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F061A48-8FF2-4A96-8D5E-87819CAF7204}"/>
                  </a:ext>
                </a:extLst>
              </p:cNvPr>
              <p:cNvSpPr/>
              <p:nvPr/>
            </p:nvSpPr>
            <p:spPr>
              <a:xfrm>
                <a:off x="7383990" y="4269727"/>
                <a:ext cx="578233" cy="238302"/>
              </a:xfrm>
              <a:custGeom>
                <a:avLst/>
                <a:gdLst>
                  <a:gd name="connsiteX0" fmla="*/ 0 w 578232"/>
                  <a:gd name="connsiteY0" fmla="*/ 0 h 238301"/>
                  <a:gd name="connsiteX1" fmla="*/ 245661 w 578232"/>
                  <a:gd name="connsiteY1" fmla="*/ 37498 h 238301"/>
                  <a:gd name="connsiteX2" fmla="*/ 452423 w 578232"/>
                  <a:gd name="connsiteY2" fmla="*/ 29437 h 238301"/>
                  <a:gd name="connsiteX3" fmla="*/ 516554 w 578232"/>
                  <a:gd name="connsiteY3" fmla="*/ 18924 h 238301"/>
                  <a:gd name="connsiteX4" fmla="*/ 578583 w 578232"/>
                  <a:gd name="connsiteY4" fmla="*/ 1051 h 238301"/>
                  <a:gd name="connsiteX5" fmla="*/ 578583 w 578232"/>
                  <a:gd name="connsiteY5" fmla="*/ 11915 h 238301"/>
                  <a:gd name="connsiteX6" fmla="*/ 578933 w 578232"/>
                  <a:gd name="connsiteY6" fmla="*/ 182231 h 238301"/>
                  <a:gd name="connsiteX7" fmla="*/ 561762 w 578232"/>
                  <a:gd name="connsiteY7" fmla="*/ 207813 h 238301"/>
                  <a:gd name="connsiteX8" fmla="*/ 462586 w 578232"/>
                  <a:gd name="connsiteY8" fmla="*/ 230592 h 238301"/>
                  <a:gd name="connsiteX9" fmla="*/ 247063 w 578232"/>
                  <a:gd name="connsiteY9" fmla="*/ 240755 h 238301"/>
                  <a:gd name="connsiteX10" fmla="*/ 40651 w 578232"/>
                  <a:gd name="connsiteY10" fmla="*/ 215874 h 238301"/>
                  <a:gd name="connsiteX11" fmla="*/ 0 w 578232"/>
                  <a:gd name="connsiteY11" fmla="*/ 163307 h 238301"/>
                  <a:gd name="connsiteX12" fmla="*/ 0 w 578232"/>
                  <a:gd name="connsiteY12" fmla="*/ 12266 h 238301"/>
                  <a:gd name="connsiteX13" fmla="*/ 0 w 578232"/>
                  <a:gd name="connsiteY13" fmla="*/ 0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38301">
                    <a:moveTo>
                      <a:pt x="0" y="0"/>
                    </a:moveTo>
                    <a:cubicBezTo>
                      <a:pt x="79551" y="31540"/>
                      <a:pt x="162606" y="35395"/>
                      <a:pt x="245661" y="37498"/>
                    </a:cubicBezTo>
                    <a:cubicBezTo>
                      <a:pt x="314699" y="39250"/>
                      <a:pt x="383736" y="38899"/>
                      <a:pt x="452423" y="29437"/>
                    </a:cubicBezTo>
                    <a:cubicBezTo>
                      <a:pt x="473800" y="26634"/>
                      <a:pt x="495528" y="23480"/>
                      <a:pt x="516554" y="18924"/>
                    </a:cubicBezTo>
                    <a:cubicBezTo>
                      <a:pt x="537231" y="14368"/>
                      <a:pt x="557206" y="7359"/>
                      <a:pt x="578583" y="1051"/>
                    </a:cubicBezTo>
                    <a:cubicBezTo>
                      <a:pt x="578583" y="3855"/>
                      <a:pt x="578583" y="8060"/>
                      <a:pt x="578583" y="11915"/>
                    </a:cubicBezTo>
                    <a:cubicBezTo>
                      <a:pt x="578583" y="68687"/>
                      <a:pt x="578233" y="125459"/>
                      <a:pt x="578933" y="182231"/>
                    </a:cubicBezTo>
                    <a:cubicBezTo>
                      <a:pt x="579284" y="196249"/>
                      <a:pt x="574027" y="204659"/>
                      <a:pt x="561762" y="207813"/>
                    </a:cubicBezTo>
                    <a:cubicBezTo>
                      <a:pt x="528820" y="216224"/>
                      <a:pt x="495878" y="225686"/>
                      <a:pt x="462586" y="230592"/>
                    </a:cubicBezTo>
                    <a:cubicBezTo>
                      <a:pt x="391095" y="241105"/>
                      <a:pt x="318904" y="243208"/>
                      <a:pt x="247063" y="240755"/>
                    </a:cubicBezTo>
                    <a:cubicBezTo>
                      <a:pt x="177675" y="238302"/>
                      <a:pt x="108287" y="234797"/>
                      <a:pt x="40651" y="215874"/>
                    </a:cubicBezTo>
                    <a:cubicBezTo>
                      <a:pt x="350" y="204659"/>
                      <a:pt x="0" y="203958"/>
                      <a:pt x="0" y="163307"/>
                    </a:cubicBezTo>
                    <a:cubicBezTo>
                      <a:pt x="0" y="112843"/>
                      <a:pt x="0" y="62379"/>
                      <a:pt x="0" y="12266"/>
                    </a:cubicBezTo>
                    <a:cubicBezTo>
                      <a:pt x="0" y="8411"/>
                      <a:pt x="0" y="4205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1EF3B43-0055-4836-8E48-5E5108B48286}"/>
                  </a:ext>
                </a:extLst>
              </p:cNvPr>
              <p:cNvSpPr/>
              <p:nvPr/>
            </p:nvSpPr>
            <p:spPr>
              <a:xfrm>
                <a:off x="7384253" y="4813966"/>
                <a:ext cx="578233" cy="241806"/>
              </a:xfrm>
              <a:custGeom>
                <a:avLst/>
                <a:gdLst>
                  <a:gd name="connsiteX0" fmla="*/ 88 w 578232"/>
                  <a:gd name="connsiteY0" fmla="*/ 0 h 241806"/>
                  <a:gd name="connsiteX1" fmla="*/ 152180 w 578232"/>
                  <a:gd name="connsiteY1" fmla="*/ 32942 h 241806"/>
                  <a:gd name="connsiteX2" fmla="*/ 356489 w 578232"/>
                  <a:gd name="connsiteY2" fmla="*/ 37848 h 241806"/>
                  <a:gd name="connsiteX3" fmla="*/ 553439 w 578232"/>
                  <a:gd name="connsiteY3" fmla="*/ 10513 h 241806"/>
                  <a:gd name="connsiteX4" fmla="*/ 579021 w 578232"/>
                  <a:gd name="connsiteY4" fmla="*/ 701 h 241806"/>
                  <a:gd name="connsiteX5" fmla="*/ 578320 w 578232"/>
                  <a:gd name="connsiteY5" fmla="*/ 192394 h 241806"/>
                  <a:gd name="connsiteX6" fmla="*/ 565704 w 578232"/>
                  <a:gd name="connsiteY6" fmla="*/ 207463 h 241806"/>
                  <a:gd name="connsiteX7" fmla="*/ 491059 w 578232"/>
                  <a:gd name="connsiteY7" fmla="*/ 227789 h 241806"/>
                  <a:gd name="connsiteX8" fmla="*/ 325650 w 578232"/>
                  <a:gd name="connsiteY8" fmla="*/ 241806 h 241806"/>
                  <a:gd name="connsiteX9" fmla="*/ 61065 w 578232"/>
                  <a:gd name="connsiteY9" fmla="*/ 222882 h 241806"/>
                  <a:gd name="connsiteX10" fmla="*/ 11652 w 578232"/>
                  <a:gd name="connsiteY10" fmla="*/ 206412 h 241806"/>
                  <a:gd name="connsiteX11" fmla="*/ 438 w 578232"/>
                  <a:gd name="connsiteY11" fmla="*/ 191343 h 241806"/>
                  <a:gd name="connsiteX12" fmla="*/ 88 w 578232"/>
                  <a:gd name="connsiteY12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88" y="0"/>
                    </a:moveTo>
                    <a:cubicBezTo>
                      <a:pt x="49500" y="22428"/>
                      <a:pt x="100665" y="29788"/>
                      <a:pt x="152180" y="32942"/>
                    </a:cubicBezTo>
                    <a:cubicBezTo>
                      <a:pt x="220167" y="37147"/>
                      <a:pt x="288503" y="38899"/>
                      <a:pt x="356489" y="37848"/>
                    </a:cubicBezTo>
                    <a:cubicBezTo>
                      <a:pt x="423073" y="36797"/>
                      <a:pt x="489307" y="30839"/>
                      <a:pt x="553439" y="10513"/>
                    </a:cubicBezTo>
                    <a:cubicBezTo>
                      <a:pt x="561849" y="7710"/>
                      <a:pt x="569909" y="4205"/>
                      <a:pt x="579021" y="701"/>
                    </a:cubicBezTo>
                    <a:cubicBezTo>
                      <a:pt x="579021" y="65183"/>
                      <a:pt x="579372" y="128613"/>
                      <a:pt x="578320" y="192394"/>
                    </a:cubicBezTo>
                    <a:cubicBezTo>
                      <a:pt x="578320" y="197650"/>
                      <a:pt x="571311" y="205711"/>
                      <a:pt x="565704" y="207463"/>
                    </a:cubicBezTo>
                    <a:cubicBezTo>
                      <a:pt x="541173" y="215523"/>
                      <a:pt x="516292" y="224985"/>
                      <a:pt x="491059" y="227789"/>
                    </a:cubicBezTo>
                    <a:cubicBezTo>
                      <a:pt x="436040" y="234447"/>
                      <a:pt x="381020" y="239353"/>
                      <a:pt x="325650" y="241806"/>
                    </a:cubicBezTo>
                    <a:cubicBezTo>
                      <a:pt x="236988" y="246012"/>
                      <a:pt x="148326" y="241106"/>
                      <a:pt x="61065" y="222882"/>
                    </a:cubicBezTo>
                    <a:cubicBezTo>
                      <a:pt x="44244" y="219378"/>
                      <a:pt x="27773" y="213070"/>
                      <a:pt x="11652" y="206412"/>
                    </a:cubicBezTo>
                    <a:cubicBezTo>
                      <a:pt x="6746" y="204309"/>
                      <a:pt x="788" y="196599"/>
                      <a:pt x="438" y="191343"/>
                    </a:cubicBezTo>
                    <a:cubicBezTo>
                      <a:pt x="-263" y="127912"/>
                      <a:pt x="88" y="64832"/>
                      <a:pt x="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60EE1C4-7EC7-45E8-8B4F-C5DF18E2D184}"/>
                  </a:ext>
                </a:extLst>
              </p:cNvPr>
              <p:cNvSpPr/>
              <p:nvPr/>
            </p:nvSpPr>
            <p:spPr>
              <a:xfrm>
                <a:off x="7383640" y="4548680"/>
                <a:ext cx="578233" cy="238302"/>
              </a:xfrm>
              <a:custGeom>
                <a:avLst/>
                <a:gdLst>
                  <a:gd name="connsiteX0" fmla="*/ 579634 w 578232"/>
                  <a:gd name="connsiteY0" fmla="*/ 1752 h 238301"/>
                  <a:gd name="connsiteX1" fmla="*/ 578933 w 578232"/>
                  <a:gd name="connsiteY1" fmla="*/ 189590 h 238301"/>
                  <a:gd name="connsiteX2" fmla="*/ 565967 w 578232"/>
                  <a:gd name="connsiteY2" fmla="*/ 205710 h 238301"/>
                  <a:gd name="connsiteX3" fmla="*/ 488519 w 578232"/>
                  <a:gd name="connsiteY3" fmla="*/ 226387 h 238301"/>
                  <a:gd name="connsiteX4" fmla="*/ 325562 w 578232"/>
                  <a:gd name="connsiteY4" fmla="*/ 240054 h 238301"/>
                  <a:gd name="connsiteX5" fmla="*/ 76046 w 578232"/>
                  <a:gd name="connsiteY5" fmla="*/ 224284 h 238301"/>
                  <a:gd name="connsiteX6" fmla="*/ 14718 w 578232"/>
                  <a:gd name="connsiteY6" fmla="*/ 206411 h 238301"/>
                  <a:gd name="connsiteX7" fmla="*/ 0 w 578232"/>
                  <a:gd name="connsiteY7" fmla="*/ 183983 h 238301"/>
                  <a:gd name="connsiteX8" fmla="*/ 350 w 578232"/>
                  <a:gd name="connsiteY8" fmla="*/ 0 h 238301"/>
                  <a:gd name="connsiteX9" fmla="*/ 304536 w 578232"/>
                  <a:gd name="connsiteY9" fmla="*/ 37848 h 238301"/>
                  <a:gd name="connsiteX10" fmla="*/ 496579 w 578232"/>
                  <a:gd name="connsiteY10" fmla="*/ 22428 h 238301"/>
                  <a:gd name="connsiteX11" fmla="*/ 579634 w 578232"/>
                  <a:gd name="connsiteY11" fmla="*/ 1752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238301">
                    <a:moveTo>
                      <a:pt x="579634" y="1752"/>
                    </a:moveTo>
                    <a:cubicBezTo>
                      <a:pt x="579634" y="63430"/>
                      <a:pt x="579985" y="126510"/>
                      <a:pt x="578933" y="189590"/>
                    </a:cubicBezTo>
                    <a:cubicBezTo>
                      <a:pt x="578933" y="195197"/>
                      <a:pt x="571574" y="203608"/>
                      <a:pt x="565967" y="205710"/>
                    </a:cubicBezTo>
                    <a:cubicBezTo>
                      <a:pt x="540384" y="213771"/>
                      <a:pt x="514802" y="223233"/>
                      <a:pt x="488519" y="226387"/>
                    </a:cubicBezTo>
                    <a:cubicBezTo>
                      <a:pt x="434551" y="233045"/>
                      <a:pt x="380232" y="237250"/>
                      <a:pt x="325562" y="240054"/>
                    </a:cubicBezTo>
                    <a:cubicBezTo>
                      <a:pt x="241806" y="244259"/>
                      <a:pt x="158751" y="239353"/>
                      <a:pt x="76046" y="224284"/>
                    </a:cubicBezTo>
                    <a:cubicBezTo>
                      <a:pt x="55370" y="220429"/>
                      <a:pt x="35044" y="213070"/>
                      <a:pt x="14718" y="206411"/>
                    </a:cubicBezTo>
                    <a:cubicBezTo>
                      <a:pt x="4556" y="203257"/>
                      <a:pt x="0" y="195898"/>
                      <a:pt x="0" y="183983"/>
                    </a:cubicBezTo>
                    <a:cubicBezTo>
                      <a:pt x="701" y="122655"/>
                      <a:pt x="350" y="61328"/>
                      <a:pt x="350" y="0"/>
                    </a:cubicBezTo>
                    <a:cubicBezTo>
                      <a:pt x="99176" y="36096"/>
                      <a:pt x="201856" y="37497"/>
                      <a:pt x="304536" y="37848"/>
                    </a:cubicBezTo>
                    <a:cubicBezTo>
                      <a:pt x="369017" y="37848"/>
                      <a:pt x="433149" y="34343"/>
                      <a:pt x="496579" y="22428"/>
                    </a:cubicBezTo>
                    <a:cubicBezTo>
                      <a:pt x="524614" y="16821"/>
                      <a:pt x="551248" y="8761"/>
                      <a:pt x="579634" y="17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D8C34D5-CEE2-44C1-A36D-8669B3A78325}"/>
                  </a:ext>
                </a:extLst>
              </p:cNvPr>
              <p:cNvSpPr/>
              <p:nvPr/>
            </p:nvSpPr>
            <p:spPr>
              <a:xfrm>
                <a:off x="7382939" y="4199052"/>
                <a:ext cx="578233" cy="91115"/>
              </a:xfrm>
              <a:custGeom>
                <a:avLst/>
                <a:gdLst>
                  <a:gd name="connsiteX0" fmla="*/ 581386 w 578232"/>
                  <a:gd name="connsiteY0" fmla="*/ 49999 h 91115"/>
                  <a:gd name="connsiteX1" fmla="*/ 545291 w 578232"/>
                  <a:gd name="connsiteY1" fmla="*/ 66119 h 91115"/>
                  <a:gd name="connsiteX2" fmla="*/ 405464 w 578232"/>
                  <a:gd name="connsiteY2" fmla="*/ 88898 h 91115"/>
                  <a:gd name="connsiteX3" fmla="*/ 274047 w 578232"/>
                  <a:gd name="connsiteY3" fmla="*/ 93454 h 91115"/>
                  <a:gd name="connsiteX4" fmla="*/ 43455 w 578232"/>
                  <a:gd name="connsiteY4" fmla="*/ 68923 h 91115"/>
                  <a:gd name="connsiteX5" fmla="*/ 0 w 578232"/>
                  <a:gd name="connsiteY5" fmla="*/ 44041 h 91115"/>
                  <a:gd name="connsiteX6" fmla="*/ 30138 w 578232"/>
                  <a:gd name="connsiteY6" fmla="*/ 29323 h 91115"/>
                  <a:gd name="connsiteX7" fmla="*/ 135271 w 578232"/>
                  <a:gd name="connsiteY7" fmla="*/ 8646 h 91115"/>
                  <a:gd name="connsiteX8" fmla="*/ 348341 w 578232"/>
                  <a:gd name="connsiteY8" fmla="*/ 1287 h 91115"/>
                  <a:gd name="connsiteX9" fmla="*/ 533025 w 578232"/>
                  <a:gd name="connsiteY9" fmla="*/ 23716 h 91115"/>
                  <a:gd name="connsiteX10" fmla="*/ 564215 w 578232"/>
                  <a:gd name="connsiteY10" fmla="*/ 34579 h 91115"/>
                  <a:gd name="connsiteX11" fmla="*/ 580686 w 578232"/>
                  <a:gd name="connsiteY11" fmla="*/ 45443 h 91115"/>
                  <a:gd name="connsiteX12" fmla="*/ 581386 w 578232"/>
                  <a:gd name="connsiteY12" fmla="*/ 49999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91115">
                    <a:moveTo>
                      <a:pt x="581386" y="49999"/>
                    </a:moveTo>
                    <a:cubicBezTo>
                      <a:pt x="569471" y="55606"/>
                      <a:pt x="557907" y="63666"/>
                      <a:pt x="545291" y="66119"/>
                    </a:cubicBezTo>
                    <a:cubicBezTo>
                      <a:pt x="499032" y="74880"/>
                      <a:pt x="452423" y="83992"/>
                      <a:pt x="405464" y="88898"/>
                    </a:cubicBezTo>
                    <a:cubicBezTo>
                      <a:pt x="362009" y="93454"/>
                      <a:pt x="317853" y="94155"/>
                      <a:pt x="274047" y="93454"/>
                    </a:cubicBezTo>
                    <a:cubicBezTo>
                      <a:pt x="196599" y="92402"/>
                      <a:pt x="118800" y="88898"/>
                      <a:pt x="43455" y="68923"/>
                    </a:cubicBezTo>
                    <a:cubicBezTo>
                      <a:pt x="18223" y="62264"/>
                      <a:pt x="9111" y="57008"/>
                      <a:pt x="0" y="44041"/>
                    </a:cubicBezTo>
                    <a:cubicBezTo>
                      <a:pt x="10163" y="38785"/>
                      <a:pt x="19625" y="31425"/>
                      <a:pt x="30138" y="29323"/>
                    </a:cubicBezTo>
                    <a:cubicBezTo>
                      <a:pt x="64832" y="21262"/>
                      <a:pt x="99877" y="13202"/>
                      <a:pt x="135271" y="8646"/>
                    </a:cubicBezTo>
                    <a:cubicBezTo>
                      <a:pt x="206061" y="-816"/>
                      <a:pt x="277201" y="-1166"/>
                      <a:pt x="348341" y="1287"/>
                    </a:cubicBezTo>
                    <a:cubicBezTo>
                      <a:pt x="410370" y="3390"/>
                      <a:pt x="472398" y="7946"/>
                      <a:pt x="533025" y="23716"/>
                    </a:cubicBezTo>
                    <a:cubicBezTo>
                      <a:pt x="543539" y="26519"/>
                      <a:pt x="554402" y="30024"/>
                      <a:pt x="564215" y="34579"/>
                    </a:cubicBezTo>
                    <a:cubicBezTo>
                      <a:pt x="570172" y="37032"/>
                      <a:pt x="575079" y="41588"/>
                      <a:pt x="580686" y="45443"/>
                    </a:cubicBezTo>
                    <a:cubicBezTo>
                      <a:pt x="581036" y="46845"/>
                      <a:pt x="581386" y="48597"/>
                      <a:pt x="581386" y="499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1344764-2D4B-40D1-A506-B65188F98A62}"/>
                  </a:ext>
                </a:extLst>
              </p:cNvPr>
              <p:cNvSpPr/>
              <p:nvPr/>
            </p:nvSpPr>
            <p:spPr>
              <a:xfrm>
                <a:off x="7383990" y="4504507"/>
                <a:ext cx="578233" cy="63080"/>
              </a:xfrm>
              <a:custGeom>
                <a:avLst/>
                <a:gdLst>
                  <a:gd name="connsiteX0" fmla="*/ 1051 w 578232"/>
                  <a:gd name="connsiteY0" fmla="*/ 17188 h 63079"/>
                  <a:gd name="connsiteX1" fmla="*/ 53968 w 578232"/>
                  <a:gd name="connsiteY1" fmla="*/ 1068 h 63079"/>
                  <a:gd name="connsiteX2" fmla="*/ 205711 w 578232"/>
                  <a:gd name="connsiteY2" fmla="*/ 19992 h 63079"/>
                  <a:gd name="connsiteX3" fmla="*/ 384437 w 578232"/>
                  <a:gd name="connsiteY3" fmla="*/ 19642 h 63079"/>
                  <a:gd name="connsiteX4" fmla="*/ 528470 w 578232"/>
                  <a:gd name="connsiteY4" fmla="*/ 718 h 63079"/>
                  <a:gd name="connsiteX5" fmla="*/ 575780 w 578232"/>
                  <a:gd name="connsiteY5" fmla="*/ 14735 h 63079"/>
                  <a:gd name="connsiteX6" fmla="*/ 572976 w 578232"/>
                  <a:gd name="connsiteY6" fmla="*/ 27351 h 63079"/>
                  <a:gd name="connsiteX7" fmla="*/ 532675 w 578232"/>
                  <a:gd name="connsiteY7" fmla="*/ 43121 h 63079"/>
                  <a:gd name="connsiteX8" fmla="*/ 365864 w 578232"/>
                  <a:gd name="connsiteY8" fmla="*/ 64148 h 63079"/>
                  <a:gd name="connsiteX9" fmla="*/ 157700 w 578232"/>
                  <a:gd name="connsiteY9" fmla="*/ 59943 h 63079"/>
                  <a:gd name="connsiteX10" fmla="*/ 29788 w 578232"/>
                  <a:gd name="connsiteY10" fmla="*/ 37164 h 63079"/>
                  <a:gd name="connsiteX11" fmla="*/ 0 w 578232"/>
                  <a:gd name="connsiteY11" fmla="*/ 22445 h 63079"/>
                  <a:gd name="connsiteX12" fmla="*/ 1051 w 578232"/>
                  <a:gd name="connsiteY12" fmla="*/ 17188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63079">
                    <a:moveTo>
                      <a:pt x="1051" y="17188"/>
                    </a:moveTo>
                    <a:cubicBezTo>
                      <a:pt x="16821" y="5974"/>
                      <a:pt x="31890" y="-2787"/>
                      <a:pt x="53968" y="1068"/>
                    </a:cubicBezTo>
                    <a:cubicBezTo>
                      <a:pt x="104432" y="9128"/>
                      <a:pt x="154896" y="17188"/>
                      <a:pt x="205711" y="19992"/>
                    </a:cubicBezTo>
                    <a:cubicBezTo>
                      <a:pt x="265286" y="23146"/>
                      <a:pt x="325212" y="22795"/>
                      <a:pt x="384437" y="19642"/>
                    </a:cubicBezTo>
                    <a:cubicBezTo>
                      <a:pt x="432798" y="16838"/>
                      <a:pt x="480809" y="8077"/>
                      <a:pt x="528470" y="718"/>
                    </a:cubicBezTo>
                    <a:cubicBezTo>
                      <a:pt x="547393" y="-2437"/>
                      <a:pt x="561411" y="5273"/>
                      <a:pt x="575780" y="14735"/>
                    </a:cubicBezTo>
                    <a:cubicBezTo>
                      <a:pt x="583139" y="19642"/>
                      <a:pt x="577882" y="24898"/>
                      <a:pt x="572976" y="27351"/>
                    </a:cubicBezTo>
                    <a:cubicBezTo>
                      <a:pt x="559659" y="33309"/>
                      <a:pt x="546693" y="39617"/>
                      <a:pt x="532675" y="43121"/>
                    </a:cubicBezTo>
                    <a:cubicBezTo>
                      <a:pt x="478006" y="57490"/>
                      <a:pt x="421935" y="63797"/>
                      <a:pt x="365864" y="64148"/>
                    </a:cubicBezTo>
                    <a:cubicBezTo>
                      <a:pt x="296476" y="64849"/>
                      <a:pt x="227088" y="64498"/>
                      <a:pt x="157700" y="59943"/>
                    </a:cubicBezTo>
                    <a:cubicBezTo>
                      <a:pt x="114595" y="57139"/>
                      <a:pt x="72191" y="45925"/>
                      <a:pt x="29788" y="37164"/>
                    </a:cubicBezTo>
                    <a:cubicBezTo>
                      <a:pt x="19274" y="35061"/>
                      <a:pt x="9812" y="27702"/>
                      <a:pt x="0" y="22445"/>
                    </a:cubicBezTo>
                    <a:cubicBezTo>
                      <a:pt x="350" y="20693"/>
                      <a:pt x="701" y="18941"/>
                      <a:pt x="1051" y="17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852533-0901-47B8-BE2B-E013D9DEEE5E}"/>
                  </a:ext>
                </a:extLst>
              </p:cNvPr>
              <p:cNvSpPr/>
              <p:nvPr/>
            </p:nvSpPr>
            <p:spPr>
              <a:xfrm>
                <a:off x="7383640" y="4776200"/>
                <a:ext cx="578233" cy="59575"/>
              </a:xfrm>
              <a:custGeom>
                <a:avLst/>
                <a:gdLst>
                  <a:gd name="connsiteX0" fmla="*/ 0 w 578232"/>
                  <a:gd name="connsiteY0" fmla="*/ 17440 h 59575"/>
                  <a:gd name="connsiteX1" fmla="*/ 34343 w 578232"/>
                  <a:gd name="connsiteY1" fmla="*/ 2371 h 59575"/>
                  <a:gd name="connsiteX2" fmla="*/ 192043 w 578232"/>
                  <a:gd name="connsiteY2" fmla="*/ 25851 h 59575"/>
                  <a:gd name="connsiteX3" fmla="*/ 457680 w 578232"/>
                  <a:gd name="connsiteY3" fmla="*/ 19543 h 59575"/>
                  <a:gd name="connsiteX4" fmla="*/ 547744 w 578232"/>
                  <a:gd name="connsiteY4" fmla="*/ 2021 h 59575"/>
                  <a:gd name="connsiteX5" fmla="*/ 561061 w 578232"/>
                  <a:gd name="connsiteY5" fmla="*/ 619 h 59575"/>
                  <a:gd name="connsiteX6" fmla="*/ 579985 w 578232"/>
                  <a:gd name="connsiteY6" fmla="*/ 14637 h 59575"/>
                  <a:gd name="connsiteX7" fmla="*/ 563514 w 578232"/>
                  <a:gd name="connsiteY7" fmla="*/ 27603 h 59575"/>
                  <a:gd name="connsiteX8" fmla="*/ 450320 w 578232"/>
                  <a:gd name="connsiteY8" fmla="*/ 52835 h 59575"/>
                  <a:gd name="connsiteX9" fmla="*/ 216574 w 578232"/>
                  <a:gd name="connsiteY9" fmla="*/ 59844 h 59575"/>
                  <a:gd name="connsiteX10" fmla="*/ 30138 w 578232"/>
                  <a:gd name="connsiteY10" fmla="*/ 32509 h 59575"/>
                  <a:gd name="connsiteX11" fmla="*/ 0 w 578232"/>
                  <a:gd name="connsiteY11" fmla="*/ 17440 h 5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59575">
                    <a:moveTo>
                      <a:pt x="0" y="17440"/>
                    </a:moveTo>
                    <a:cubicBezTo>
                      <a:pt x="11565" y="1670"/>
                      <a:pt x="20326" y="-1834"/>
                      <a:pt x="34343" y="2371"/>
                    </a:cubicBezTo>
                    <a:cubicBezTo>
                      <a:pt x="85859" y="17090"/>
                      <a:pt x="138776" y="22697"/>
                      <a:pt x="192043" y="25851"/>
                    </a:cubicBezTo>
                    <a:cubicBezTo>
                      <a:pt x="280706" y="31108"/>
                      <a:pt x="369368" y="30757"/>
                      <a:pt x="457680" y="19543"/>
                    </a:cubicBezTo>
                    <a:cubicBezTo>
                      <a:pt x="488168" y="15688"/>
                      <a:pt x="517956" y="7978"/>
                      <a:pt x="547744" y="2021"/>
                    </a:cubicBezTo>
                    <a:cubicBezTo>
                      <a:pt x="552300" y="1320"/>
                      <a:pt x="557907" y="-1133"/>
                      <a:pt x="561061" y="619"/>
                    </a:cubicBezTo>
                    <a:cubicBezTo>
                      <a:pt x="568070" y="4123"/>
                      <a:pt x="573677" y="9730"/>
                      <a:pt x="579985" y="14637"/>
                    </a:cubicBezTo>
                    <a:cubicBezTo>
                      <a:pt x="574728" y="19192"/>
                      <a:pt x="569822" y="24800"/>
                      <a:pt x="563514" y="27603"/>
                    </a:cubicBezTo>
                    <a:cubicBezTo>
                      <a:pt x="527418" y="43373"/>
                      <a:pt x="488869" y="48279"/>
                      <a:pt x="450320" y="52835"/>
                    </a:cubicBezTo>
                    <a:cubicBezTo>
                      <a:pt x="372522" y="62297"/>
                      <a:pt x="294723" y="63348"/>
                      <a:pt x="216574" y="59844"/>
                    </a:cubicBezTo>
                    <a:cubicBezTo>
                      <a:pt x="153494" y="57040"/>
                      <a:pt x="90415" y="52485"/>
                      <a:pt x="30138" y="32509"/>
                    </a:cubicBezTo>
                    <a:cubicBezTo>
                      <a:pt x="19975" y="29005"/>
                      <a:pt x="10513" y="22697"/>
                      <a:pt x="0" y="17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6BA74D-145E-46C5-82C2-FD71567148A5}"/>
                </a:ext>
              </a:extLst>
            </p:cNvPr>
            <p:cNvGrpSpPr/>
            <p:nvPr/>
          </p:nvGrpSpPr>
          <p:grpSpPr>
            <a:xfrm>
              <a:off x="7412026" y="3028298"/>
              <a:ext cx="508845" cy="635161"/>
              <a:chOff x="7412026" y="3028298"/>
              <a:chExt cx="508845" cy="635161"/>
            </a:xfrm>
            <a:solidFill>
              <a:schemeClr val="accent3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8565454-213E-44EF-BEBB-0B630C8A5A86}"/>
                  </a:ext>
                </a:extLst>
              </p:cNvPr>
              <p:cNvSpPr/>
              <p:nvPr/>
            </p:nvSpPr>
            <p:spPr>
              <a:xfrm>
                <a:off x="7412026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09896 w 508143"/>
                  <a:gd name="connsiteY1" fmla="*/ 350 h 171717"/>
                  <a:gd name="connsiteX2" fmla="*/ 510246 w 508143"/>
                  <a:gd name="connsiteY2" fmla="*/ 9462 h 171717"/>
                  <a:gd name="connsiteX3" fmla="*/ 510597 w 508143"/>
                  <a:gd name="connsiteY3" fmla="*/ 127211 h 171717"/>
                  <a:gd name="connsiteX4" fmla="*/ 495528 w 508143"/>
                  <a:gd name="connsiteY4" fmla="*/ 148238 h 171717"/>
                  <a:gd name="connsiteX5" fmla="*/ 414225 w 508143"/>
                  <a:gd name="connsiteY5" fmla="*/ 164358 h 171717"/>
                  <a:gd name="connsiteX6" fmla="*/ 192043 w 508143"/>
                  <a:gd name="connsiteY6" fmla="*/ 171718 h 171717"/>
                  <a:gd name="connsiteX7" fmla="*/ 27335 w 508143"/>
                  <a:gd name="connsiteY7" fmla="*/ 152093 h 171717"/>
                  <a:gd name="connsiteX8" fmla="*/ 21027 w 508143"/>
                  <a:gd name="connsiteY8" fmla="*/ 150341 h 171717"/>
                  <a:gd name="connsiteX9" fmla="*/ 0 w 508143"/>
                  <a:gd name="connsiteY9" fmla="*/ 121254 h 171717"/>
                  <a:gd name="connsiteX10" fmla="*/ 0 w 508143"/>
                  <a:gd name="connsiteY10" fmla="*/ 9812 h 171717"/>
                  <a:gd name="connsiteX11" fmla="*/ 350 w 508143"/>
                  <a:gd name="connsiteY11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694"/>
                      <a:pt x="339580" y="34344"/>
                      <a:pt x="509896" y="350"/>
                    </a:cubicBezTo>
                    <a:cubicBezTo>
                      <a:pt x="509896" y="1402"/>
                      <a:pt x="510246" y="5257"/>
                      <a:pt x="510246" y="9462"/>
                    </a:cubicBezTo>
                    <a:cubicBezTo>
                      <a:pt x="510246" y="48712"/>
                      <a:pt x="509546" y="87961"/>
                      <a:pt x="510597" y="127211"/>
                    </a:cubicBezTo>
                    <a:cubicBezTo>
                      <a:pt x="510947" y="139477"/>
                      <a:pt x="506041" y="145785"/>
                      <a:pt x="495528" y="148238"/>
                    </a:cubicBezTo>
                    <a:cubicBezTo>
                      <a:pt x="468543" y="153845"/>
                      <a:pt x="441559" y="160854"/>
                      <a:pt x="414225" y="164358"/>
                    </a:cubicBezTo>
                    <a:cubicBezTo>
                      <a:pt x="340632" y="173820"/>
                      <a:pt x="266337" y="174171"/>
                      <a:pt x="192043" y="171718"/>
                    </a:cubicBezTo>
                    <a:cubicBezTo>
                      <a:pt x="136673" y="169965"/>
                      <a:pt x="81303" y="166461"/>
                      <a:pt x="27335" y="152093"/>
                    </a:cubicBezTo>
                    <a:cubicBezTo>
                      <a:pt x="25232" y="151392"/>
                      <a:pt x="23129" y="151041"/>
                      <a:pt x="21027" y="150341"/>
                    </a:cubicBezTo>
                    <a:cubicBezTo>
                      <a:pt x="0" y="143682"/>
                      <a:pt x="0" y="143682"/>
                      <a:pt x="0" y="121254"/>
                    </a:cubicBezTo>
                    <a:cubicBezTo>
                      <a:pt x="0" y="84107"/>
                      <a:pt x="0" y="46960"/>
                      <a:pt x="0" y="9812"/>
                    </a:cubicBezTo>
                    <a:cubicBezTo>
                      <a:pt x="350" y="5607"/>
                      <a:pt x="350" y="1402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9891FD2-F668-4455-9341-4D536446BDE5}"/>
                  </a:ext>
                </a:extLst>
              </p:cNvPr>
              <p:cNvSpPr/>
              <p:nvPr/>
            </p:nvSpPr>
            <p:spPr>
              <a:xfrm>
                <a:off x="7412727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09545 w 508143"/>
                  <a:gd name="connsiteY1" fmla="*/ 350 h 171717"/>
                  <a:gd name="connsiteX2" fmla="*/ 510247 w 508143"/>
                  <a:gd name="connsiteY2" fmla="*/ 8411 h 171717"/>
                  <a:gd name="connsiteX3" fmla="*/ 510597 w 508143"/>
                  <a:gd name="connsiteY3" fmla="*/ 128613 h 171717"/>
                  <a:gd name="connsiteX4" fmla="*/ 497630 w 508143"/>
                  <a:gd name="connsiteY4" fmla="*/ 147186 h 171717"/>
                  <a:gd name="connsiteX5" fmla="*/ 403711 w 508143"/>
                  <a:gd name="connsiteY5" fmla="*/ 165059 h 171717"/>
                  <a:gd name="connsiteX6" fmla="*/ 234097 w 508143"/>
                  <a:gd name="connsiteY6" fmla="*/ 172418 h 171717"/>
                  <a:gd name="connsiteX7" fmla="*/ 32241 w 508143"/>
                  <a:gd name="connsiteY7" fmla="*/ 153144 h 171717"/>
                  <a:gd name="connsiteX8" fmla="*/ 25933 w 508143"/>
                  <a:gd name="connsiteY8" fmla="*/ 151742 h 171717"/>
                  <a:gd name="connsiteX9" fmla="*/ 350 w 508143"/>
                  <a:gd name="connsiteY9" fmla="*/ 118100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69965" y="35044"/>
                      <a:pt x="339230" y="34344"/>
                      <a:pt x="509545" y="350"/>
                    </a:cubicBezTo>
                    <a:cubicBezTo>
                      <a:pt x="509545" y="1051"/>
                      <a:pt x="510247" y="4556"/>
                      <a:pt x="510247" y="8411"/>
                    </a:cubicBezTo>
                    <a:cubicBezTo>
                      <a:pt x="510247" y="48361"/>
                      <a:pt x="509896" y="88662"/>
                      <a:pt x="510597" y="128613"/>
                    </a:cubicBezTo>
                    <a:cubicBezTo>
                      <a:pt x="510597" y="139126"/>
                      <a:pt x="507092" y="145084"/>
                      <a:pt x="497630" y="147186"/>
                    </a:cubicBezTo>
                    <a:cubicBezTo>
                      <a:pt x="466441" y="153845"/>
                      <a:pt x="435251" y="162606"/>
                      <a:pt x="403711" y="165059"/>
                    </a:cubicBezTo>
                    <a:cubicBezTo>
                      <a:pt x="347290" y="169615"/>
                      <a:pt x="290518" y="172418"/>
                      <a:pt x="234097" y="172418"/>
                    </a:cubicBezTo>
                    <a:cubicBezTo>
                      <a:pt x="166461" y="172068"/>
                      <a:pt x="98475" y="169264"/>
                      <a:pt x="32241" y="153144"/>
                    </a:cubicBezTo>
                    <a:cubicBezTo>
                      <a:pt x="30138" y="152794"/>
                      <a:pt x="28036" y="152093"/>
                      <a:pt x="25933" y="151742"/>
                    </a:cubicBezTo>
                    <a:cubicBezTo>
                      <a:pt x="350" y="144383"/>
                      <a:pt x="350" y="144383"/>
                      <a:pt x="350" y="118100"/>
                    </a:cubicBezTo>
                    <a:cubicBezTo>
                      <a:pt x="0" y="78149"/>
                      <a:pt x="0" y="37848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04991CA-50F5-4765-BE75-628F194A76CE}"/>
                  </a:ext>
                </a:extLst>
              </p:cNvPr>
              <p:cNvSpPr/>
              <p:nvPr/>
            </p:nvSpPr>
            <p:spPr>
              <a:xfrm>
                <a:off x="7412376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10864 h 171717"/>
                  <a:gd name="connsiteX3" fmla="*/ 510597 w 508143"/>
                  <a:gd name="connsiteY3" fmla="*/ 126160 h 171717"/>
                  <a:gd name="connsiteX4" fmla="*/ 494827 w 508143"/>
                  <a:gd name="connsiteY4" fmla="*/ 147887 h 171717"/>
                  <a:gd name="connsiteX5" fmla="*/ 407216 w 508143"/>
                  <a:gd name="connsiteY5" fmla="*/ 164709 h 171717"/>
                  <a:gd name="connsiteX6" fmla="*/ 240054 w 508143"/>
                  <a:gd name="connsiteY6" fmla="*/ 172418 h 171717"/>
                  <a:gd name="connsiteX7" fmla="*/ 31891 w 508143"/>
                  <a:gd name="connsiteY7" fmla="*/ 152794 h 171717"/>
                  <a:gd name="connsiteX8" fmla="*/ 351 w 508143"/>
                  <a:gd name="connsiteY8" fmla="*/ 113544 h 171717"/>
                  <a:gd name="connsiteX9" fmla="*/ 351 w 508143"/>
                  <a:gd name="connsiteY9" fmla="*/ 9812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316" y="35044"/>
                      <a:pt x="339580" y="34694"/>
                      <a:pt x="510246" y="0"/>
                    </a:cubicBezTo>
                    <a:cubicBezTo>
                      <a:pt x="510246" y="2103"/>
                      <a:pt x="510246" y="6308"/>
                      <a:pt x="510246" y="10864"/>
                    </a:cubicBezTo>
                    <a:cubicBezTo>
                      <a:pt x="510246" y="49413"/>
                      <a:pt x="509546" y="87611"/>
                      <a:pt x="510597" y="126160"/>
                    </a:cubicBezTo>
                    <a:cubicBezTo>
                      <a:pt x="510947" y="139126"/>
                      <a:pt x="506041" y="145434"/>
                      <a:pt x="494827" y="147887"/>
                    </a:cubicBezTo>
                    <a:cubicBezTo>
                      <a:pt x="465740" y="153845"/>
                      <a:pt x="436653" y="162256"/>
                      <a:pt x="407216" y="164709"/>
                    </a:cubicBezTo>
                    <a:cubicBezTo>
                      <a:pt x="351495" y="169264"/>
                      <a:pt x="295775" y="172769"/>
                      <a:pt x="240054" y="172418"/>
                    </a:cubicBezTo>
                    <a:cubicBezTo>
                      <a:pt x="170316" y="172068"/>
                      <a:pt x="100227" y="169615"/>
                      <a:pt x="31891" y="152794"/>
                    </a:cubicBezTo>
                    <a:cubicBezTo>
                      <a:pt x="351" y="145084"/>
                      <a:pt x="351" y="145084"/>
                      <a:pt x="351" y="113544"/>
                    </a:cubicBezTo>
                    <a:cubicBezTo>
                      <a:pt x="351" y="78850"/>
                      <a:pt x="351" y="44506"/>
                      <a:pt x="351" y="9812"/>
                    </a:cubicBezTo>
                    <a:cubicBezTo>
                      <a:pt x="0" y="5607"/>
                      <a:pt x="0" y="1402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C81BEC-0315-4A90-8D26-9A8A79A6FC0C}"/>
                  </a:ext>
                </a:extLst>
              </p:cNvPr>
              <p:cNvSpPr/>
              <p:nvPr/>
            </p:nvSpPr>
            <p:spPr>
              <a:xfrm>
                <a:off x="7412376" y="3028298"/>
                <a:ext cx="508144" cy="63080"/>
              </a:xfrm>
              <a:custGeom>
                <a:avLst/>
                <a:gdLst>
                  <a:gd name="connsiteX0" fmla="*/ 510246 w 508143"/>
                  <a:gd name="connsiteY0" fmla="*/ 35551 h 63079"/>
                  <a:gd name="connsiteX1" fmla="*/ 448919 w 508143"/>
                  <a:gd name="connsiteY1" fmla="*/ 50970 h 63079"/>
                  <a:gd name="connsiteX2" fmla="*/ 193796 w 508143"/>
                  <a:gd name="connsiteY2" fmla="*/ 62885 h 63079"/>
                  <a:gd name="connsiteX3" fmla="*/ 36446 w 508143"/>
                  <a:gd name="connsiteY3" fmla="*/ 45713 h 63079"/>
                  <a:gd name="connsiteX4" fmla="*/ 351 w 508143"/>
                  <a:gd name="connsiteY4" fmla="*/ 34149 h 63079"/>
                  <a:gd name="connsiteX5" fmla="*/ 0 w 508143"/>
                  <a:gd name="connsiteY5" fmla="*/ 29593 h 63079"/>
                  <a:gd name="connsiteX6" fmla="*/ 30138 w 508143"/>
                  <a:gd name="connsiteY6" fmla="*/ 19080 h 63079"/>
                  <a:gd name="connsiteX7" fmla="*/ 184684 w 508143"/>
                  <a:gd name="connsiteY7" fmla="*/ 1207 h 63079"/>
                  <a:gd name="connsiteX8" fmla="*/ 376377 w 508143"/>
                  <a:gd name="connsiteY8" fmla="*/ 4361 h 63079"/>
                  <a:gd name="connsiteX9" fmla="*/ 494476 w 508143"/>
                  <a:gd name="connsiteY9" fmla="*/ 23636 h 63079"/>
                  <a:gd name="connsiteX10" fmla="*/ 509195 w 508143"/>
                  <a:gd name="connsiteY10" fmla="*/ 29944 h 63079"/>
                  <a:gd name="connsiteX11" fmla="*/ 510246 w 508143"/>
                  <a:gd name="connsiteY11" fmla="*/ 3555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63079">
                    <a:moveTo>
                      <a:pt x="510246" y="35551"/>
                    </a:moveTo>
                    <a:cubicBezTo>
                      <a:pt x="489921" y="40807"/>
                      <a:pt x="469595" y="47816"/>
                      <a:pt x="448919" y="50970"/>
                    </a:cubicBezTo>
                    <a:cubicBezTo>
                      <a:pt x="364462" y="64637"/>
                      <a:pt x="279304" y="67091"/>
                      <a:pt x="193796" y="62885"/>
                    </a:cubicBezTo>
                    <a:cubicBezTo>
                      <a:pt x="141229" y="60432"/>
                      <a:pt x="89013" y="52372"/>
                      <a:pt x="36446" y="45713"/>
                    </a:cubicBezTo>
                    <a:cubicBezTo>
                      <a:pt x="24181" y="44312"/>
                      <a:pt x="12266" y="38004"/>
                      <a:pt x="351" y="34149"/>
                    </a:cubicBezTo>
                    <a:cubicBezTo>
                      <a:pt x="351" y="32747"/>
                      <a:pt x="0" y="30995"/>
                      <a:pt x="0" y="29593"/>
                    </a:cubicBezTo>
                    <a:cubicBezTo>
                      <a:pt x="10163" y="26089"/>
                      <a:pt x="19975" y="20131"/>
                      <a:pt x="30138" y="19080"/>
                    </a:cubicBezTo>
                    <a:cubicBezTo>
                      <a:pt x="81654" y="12071"/>
                      <a:pt x="133169" y="3310"/>
                      <a:pt x="184684" y="1207"/>
                    </a:cubicBezTo>
                    <a:cubicBezTo>
                      <a:pt x="248465" y="-1246"/>
                      <a:pt x="312596" y="156"/>
                      <a:pt x="376377" y="4361"/>
                    </a:cubicBezTo>
                    <a:cubicBezTo>
                      <a:pt x="415977" y="6814"/>
                      <a:pt x="455227" y="16627"/>
                      <a:pt x="494476" y="23636"/>
                    </a:cubicBezTo>
                    <a:cubicBezTo>
                      <a:pt x="499733" y="24687"/>
                      <a:pt x="504289" y="27841"/>
                      <a:pt x="509195" y="29944"/>
                    </a:cubicBezTo>
                    <a:cubicBezTo>
                      <a:pt x="509896" y="31696"/>
                      <a:pt x="510246" y="33448"/>
                      <a:pt x="510246" y="3555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07B73E0-05E3-46E6-83D4-7375F3E32A00}"/>
                  </a:ext>
                </a:extLst>
              </p:cNvPr>
              <p:cNvSpPr/>
              <p:nvPr/>
            </p:nvSpPr>
            <p:spPr>
              <a:xfrm>
                <a:off x="7412727" y="3456049"/>
                <a:ext cx="508144" cy="42053"/>
              </a:xfrm>
              <a:custGeom>
                <a:avLst/>
                <a:gdLst>
                  <a:gd name="connsiteX0" fmla="*/ 701 w 508143"/>
                  <a:gd name="connsiteY0" fmla="*/ 10811 h 42053"/>
                  <a:gd name="connsiteX1" fmla="*/ 39950 w 508143"/>
                  <a:gd name="connsiteY1" fmla="*/ 298 h 42053"/>
                  <a:gd name="connsiteX2" fmla="*/ 206411 w 508143"/>
                  <a:gd name="connsiteY2" fmla="*/ 16068 h 42053"/>
                  <a:gd name="connsiteX3" fmla="*/ 399156 w 508143"/>
                  <a:gd name="connsiteY3" fmla="*/ 10811 h 42053"/>
                  <a:gd name="connsiteX4" fmla="*/ 466090 w 508143"/>
                  <a:gd name="connsiteY4" fmla="*/ 998 h 42053"/>
                  <a:gd name="connsiteX5" fmla="*/ 508494 w 508143"/>
                  <a:gd name="connsiteY5" fmla="*/ 11512 h 42053"/>
                  <a:gd name="connsiteX6" fmla="*/ 509195 w 508143"/>
                  <a:gd name="connsiteY6" fmla="*/ 16418 h 42053"/>
                  <a:gd name="connsiteX7" fmla="*/ 454526 w 508143"/>
                  <a:gd name="connsiteY7" fmla="*/ 30786 h 42053"/>
                  <a:gd name="connsiteX8" fmla="*/ 303134 w 508143"/>
                  <a:gd name="connsiteY8" fmla="*/ 44103 h 42053"/>
                  <a:gd name="connsiteX9" fmla="*/ 110390 w 508143"/>
                  <a:gd name="connsiteY9" fmla="*/ 38496 h 42053"/>
                  <a:gd name="connsiteX10" fmla="*/ 23480 w 508143"/>
                  <a:gd name="connsiteY10" fmla="*/ 23777 h 42053"/>
                  <a:gd name="connsiteX11" fmla="*/ 0 w 508143"/>
                  <a:gd name="connsiteY11" fmla="*/ 14666 h 42053"/>
                  <a:gd name="connsiteX12" fmla="*/ 701 w 508143"/>
                  <a:gd name="connsiteY12" fmla="*/ 10811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8143" h="42053">
                    <a:moveTo>
                      <a:pt x="701" y="10811"/>
                    </a:moveTo>
                    <a:cubicBezTo>
                      <a:pt x="12966" y="4853"/>
                      <a:pt x="24531" y="-1455"/>
                      <a:pt x="39950" y="298"/>
                    </a:cubicBezTo>
                    <a:cubicBezTo>
                      <a:pt x="95321" y="6255"/>
                      <a:pt x="150691" y="14666"/>
                      <a:pt x="206411" y="16068"/>
                    </a:cubicBezTo>
                    <a:cubicBezTo>
                      <a:pt x="270543" y="17820"/>
                      <a:pt x="335024" y="13614"/>
                      <a:pt x="399156" y="10811"/>
                    </a:cubicBezTo>
                    <a:cubicBezTo>
                      <a:pt x="421584" y="9759"/>
                      <a:pt x="444013" y="5204"/>
                      <a:pt x="466090" y="998"/>
                    </a:cubicBezTo>
                    <a:cubicBezTo>
                      <a:pt x="482561" y="-2156"/>
                      <a:pt x="495528" y="3452"/>
                      <a:pt x="508494" y="11512"/>
                    </a:cubicBezTo>
                    <a:cubicBezTo>
                      <a:pt x="508845" y="13264"/>
                      <a:pt x="508845" y="14666"/>
                      <a:pt x="509195" y="16418"/>
                    </a:cubicBezTo>
                    <a:cubicBezTo>
                      <a:pt x="490972" y="21324"/>
                      <a:pt x="473099" y="28683"/>
                      <a:pt x="454526" y="30786"/>
                    </a:cubicBezTo>
                    <a:cubicBezTo>
                      <a:pt x="404062" y="36744"/>
                      <a:pt x="353598" y="43052"/>
                      <a:pt x="303134" y="44103"/>
                    </a:cubicBezTo>
                    <a:cubicBezTo>
                      <a:pt x="239003" y="45154"/>
                      <a:pt x="174521" y="42351"/>
                      <a:pt x="110390" y="38496"/>
                    </a:cubicBezTo>
                    <a:cubicBezTo>
                      <a:pt x="81303" y="36744"/>
                      <a:pt x="52567" y="29384"/>
                      <a:pt x="23480" y="23777"/>
                    </a:cubicBezTo>
                    <a:cubicBezTo>
                      <a:pt x="15419" y="22375"/>
                      <a:pt x="8060" y="17820"/>
                      <a:pt x="0" y="14666"/>
                    </a:cubicBezTo>
                    <a:cubicBezTo>
                      <a:pt x="701" y="13264"/>
                      <a:pt x="701" y="11862"/>
                      <a:pt x="701" y="1081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A4358E1-567B-4133-A0BA-190819654BEE}"/>
                  </a:ext>
                </a:extLst>
              </p:cNvPr>
              <p:cNvSpPr/>
              <p:nvPr/>
            </p:nvSpPr>
            <p:spPr>
              <a:xfrm>
                <a:off x="7412376" y="3251947"/>
                <a:ext cx="508144" cy="42053"/>
              </a:xfrm>
              <a:custGeom>
                <a:avLst/>
                <a:gdLst>
                  <a:gd name="connsiteX0" fmla="*/ 0 w 508143"/>
                  <a:gd name="connsiteY0" fmla="*/ 10254 h 42053"/>
                  <a:gd name="connsiteX1" fmla="*/ 36096 w 508143"/>
                  <a:gd name="connsiteY1" fmla="*/ 441 h 42053"/>
                  <a:gd name="connsiteX2" fmla="*/ 180829 w 508143"/>
                  <a:gd name="connsiteY2" fmla="*/ 16912 h 42053"/>
                  <a:gd name="connsiteX3" fmla="*/ 353248 w 508143"/>
                  <a:gd name="connsiteY3" fmla="*/ 15861 h 42053"/>
                  <a:gd name="connsiteX4" fmla="*/ 479758 w 508143"/>
                  <a:gd name="connsiteY4" fmla="*/ 441 h 42053"/>
                  <a:gd name="connsiteX5" fmla="*/ 510597 w 508143"/>
                  <a:gd name="connsiteY5" fmla="*/ 5698 h 42053"/>
                  <a:gd name="connsiteX6" fmla="*/ 510947 w 508143"/>
                  <a:gd name="connsiteY6" fmla="*/ 12707 h 42053"/>
                  <a:gd name="connsiteX7" fmla="*/ 461885 w 508143"/>
                  <a:gd name="connsiteY7" fmla="*/ 26725 h 42053"/>
                  <a:gd name="connsiteX8" fmla="*/ 319605 w 508143"/>
                  <a:gd name="connsiteY8" fmla="*/ 40742 h 42053"/>
                  <a:gd name="connsiteX9" fmla="*/ 103732 w 508143"/>
                  <a:gd name="connsiteY9" fmla="*/ 34434 h 42053"/>
                  <a:gd name="connsiteX10" fmla="*/ 18574 w 508143"/>
                  <a:gd name="connsiteY10" fmla="*/ 18664 h 42053"/>
                  <a:gd name="connsiteX11" fmla="*/ 0 w 508143"/>
                  <a:gd name="connsiteY11" fmla="*/ 10254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42053">
                    <a:moveTo>
                      <a:pt x="0" y="10254"/>
                    </a:moveTo>
                    <a:cubicBezTo>
                      <a:pt x="12266" y="2194"/>
                      <a:pt x="22078" y="-1311"/>
                      <a:pt x="36096" y="441"/>
                    </a:cubicBezTo>
                    <a:cubicBezTo>
                      <a:pt x="84107" y="7100"/>
                      <a:pt x="132468" y="14810"/>
                      <a:pt x="180829" y="16912"/>
                    </a:cubicBezTo>
                    <a:cubicBezTo>
                      <a:pt x="238302" y="19365"/>
                      <a:pt x="296125" y="18664"/>
                      <a:pt x="353248" y="15861"/>
                    </a:cubicBezTo>
                    <a:cubicBezTo>
                      <a:pt x="395651" y="13758"/>
                      <a:pt x="437705" y="4997"/>
                      <a:pt x="479758" y="441"/>
                    </a:cubicBezTo>
                    <a:cubicBezTo>
                      <a:pt x="489921" y="-610"/>
                      <a:pt x="500434" y="3946"/>
                      <a:pt x="510597" y="5698"/>
                    </a:cubicBezTo>
                    <a:cubicBezTo>
                      <a:pt x="510597" y="8151"/>
                      <a:pt x="510947" y="10254"/>
                      <a:pt x="510947" y="12707"/>
                    </a:cubicBezTo>
                    <a:cubicBezTo>
                      <a:pt x="494476" y="17613"/>
                      <a:pt x="478706" y="24622"/>
                      <a:pt x="461885" y="26725"/>
                    </a:cubicBezTo>
                    <a:cubicBezTo>
                      <a:pt x="414575" y="32682"/>
                      <a:pt x="367265" y="37939"/>
                      <a:pt x="319605" y="40742"/>
                    </a:cubicBezTo>
                    <a:cubicBezTo>
                      <a:pt x="247414" y="44948"/>
                      <a:pt x="175573" y="42845"/>
                      <a:pt x="103732" y="34434"/>
                    </a:cubicBezTo>
                    <a:cubicBezTo>
                      <a:pt x="74995" y="30930"/>
                      <a:pt x="46609" y="24272"/>
                      <a:pt x="18574" y="18664"/>
                    </a:cubicBezTo>
                    <a:cubicBezTo>
                      <a:pt x="12616" y="17613"/>
                      <a:pt x="7009" y="13758"/>
                      <a:pt x="0" y="102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E5EC27D-5DFB-420D-9098-4475589B7ABA}"/>
                </a:ext>
              </a:extLst>
            </p:cNvPr>
            <p:cNvGrpSpPr/>
            <p:nvPr/>
          </p:nvGrpSpPr>
          <p:grpSpPr>
            <a:xfrm>
              <a:off x="4335829" y="3026004"/>
              <a:ext cx="512349" cy="637455"/>
              <a:chOff x="4335829" y="3026004"/>
              <a:chExt cx="512349" cy="637455"/>
            </a:xfrm>
            <a:solidFill>
              <a:schemeClr val="accent5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C4C1A28-79B4-4273-BFCF-A322C776591C}"/>
                  </a:ext>
                </a:extLst>
              </p:cNvPr>
              <p:cNvSpPr/>
              <p:nvPr/>
            </p:nvSpPr>
            <p:spPr>
              <a:xfrm>
                <a:off x="4337581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10246 w 508143"/>
                  <a:gd name="connsiteY1" fmla="*/ 0 h 171717"/>
                  <a:gd name="connsiteX2" fmla="*/ 509896 w 508143"/>
                  <a:gd name="connsiteY2" fmla="*/ 135271 h 171717"/>
                  <a:gd name="connsiteX3" fmla="*/ 498331 w 508143"/>
                  <a:gd name="connsiteY3" fmla="*/ 146135 h 171717"/>
                  <a:gd name="connsiteX4" fmla="*/ 413524 w 508143"/>
                  <a:gd name="connsiteY4" fmla="*/ 163657 h 171717"/>
                  <a:gd name="connsiteX5" fmla="*/ 191342 w 508143"/>
                  <a:gd name="connsiteY5" fmla="*/ 171017 h 171717"/>
                  <a:gd name="connsiteX6" fmla="*/ 26634 w 508143"/>
                  <a:gd name="connsiteY6" fmla="*/ 151392 h 171717"/>
                  <a:gd name="connsiteX7" fmla="*/ 0 w 508143"/>
                  <a:gd name="connsiteY7" fmla="*/ 116347 h 171717"/>
                  <a:gd name="connsiteX8" fmla="*/ 350 w 508143"/>
                  <a:gd name="connsiteY8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344"/>
                      <a:pt x="339931" y="34344"/>
                      <a:pt x="510246" y="0"/>
                    </a:cubicBezTo>
                    <a:cubicBezTo>
                      <a:pt x="510246" y="43455"/>
                      <a:pt x="510597" y="89363"/>
                      <a:pt x="509896" y="135271"/>
                    </a:cubicBezTo>
                    <a:cubicBezTo>
                      <a:pt x="509896" y="139126"/>
                      <a:pt x="502887" y="145084"/>
                      <a:pt x="498331" y="146135"/>
                    </a:cubicBezTo>
                    <a:cubicBezTo>
                      <a:pt x="470296" y="152794"/>
                      <a:pt x="441910" y="159802"/>
                      <a:pt x="413524" y="163657"/>
                    </a:cubicBezTo>
                    <a:cubicBezTo>
                      <a:pt x="339931" y="173470"/>
                      <a:pt x="265637" y="173470"/>
                      <a:pt x="191342" y="171017"/>
                    </a:cubicBezTo>
                    <a:cubicBezTo>
                      <a:pt x="135972" y="169264"/>
                      <a:pt x="80602" y="165760"/>
                      <a:pt x="26634" y="151392"/>
                    </a:cubicBezTo>
                    <a:cubicBezTo>
                      <a:pt x="0" y="144032"/>
                      <a:pt x="0" y="143682"/>
                      <a:pt x="0" y="116347"/>
                    </a:cubicBezTo>
                    <a:cubicBezTo>
                      <a:pt x="350" y="76747"/>
                      <a:pt x="350" y="37147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CA0F0E7-6AF1-460C-A21C-2C7C4E5E3B4A}"/>
                  </a:ext>
                </a:extLst>
              </p:cNvPr>
              <p:cNvSpPr/>
              <p:nvPr/>
            </p:nvSpPr>
            <p:spPr>
              <a:xfrm>
                <a:off x="4337581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57473 h 171717"/>
                  <a:gd name="connsiteX3" fmla="*/ 510597 w 508143"/>
                  <a:gd name="connsiteY3" fmla="*/ 126510 h 171717"/>
                  <a:gd name="connsiteX4" fmla="*/ 494476 w 508143"/>
                  <a:gd name="connsiteY4" fmla="*/ 148238 h 171717"/>
                  <a:gd name="connsiteX5" fmla="*/ 403011 w 508143"/>
                  <a:gd name="connsiteY5" fmla="*/ 165410 h 171717"/>
                  <a:gd name="connsiteX6" fmla="*/ 234447 w 508143"/>
                  <a:gd name="connsiteY6" fmla="*/ 172418 h 171717"/>
                  <a:gd name="connsiteX7" fmla="*/ 32591 w 508143"/>
                  <a:gd name="connsiteY7" fmla="*/ 153495 h 171717"/>
                  <a:gd name="connsiteX8" fmla="*/ 0 w 508143"/>
                  <a:gd name="connsiteY8" fmla="*/ 112493 h 171717"/>
                  <a:gd name="connsiteX9" fmla="*/ 0 w 508143"/>
                  <a:gd name="connsiteY9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666" y="34694"/>
                      <a:pt x="339580" y="35044"/>
                      <a:pt x="510246" y="0"/>
                    </a:cubicBezTo>
                    <a:cubicBezTo>
                      <a:pt x="510246" y="17873"/>
                      <a:pt x="510246" y="37498"/>
                      <a:pt x="510246" y="57473"/>
                    </a:cubicBezTo>
                    <a:cubicBezTo>
                      <a:pt x="510246" y="80602"/>
                      <a:pt x="509195" y="103731"/>
                      <a:pt x="510597" y="126510"/>
                    </a:cubicBezTo>
                    <a:cubicBezTo>
                      <a:pt x="511298" y="139477"/>
                      <a:pt x="506041" y="145785"/>
                      <a:pt x="494476" y="148238"/>
                    </a:cubicBezTo>
                    <a:cubicBezTo>
                      <a:pt x="463988" y="154546"/>
                      <a:pt x="433850" y="162956"/>
                      <a:pt x="403011" y="165410"/>
                    </a:cubicBezTo>
                    <a:cubicBezTo>
                      <a:pt x="346940" y="169965"/>
                      <a:pt x="290518" y="172769"/>
                      <a:pt x="234447" y="172418"/>
                    </a:cubicBezTo>
                    <a:cubicBezTo>
                      <a:pt x="166811" y="172068"/>
                      <a:pt x="98825" y="169264"/>
                      <a:pt x="32591" y="153495"/>
                    </a:cubicBezTo>
                    <a:cubicBezTo>
                      <a:pt x="0" y="145785"/>
                      <a:pt x="0" y="145434"/>
                      <a:pt x="0" y="112493"/>
                    </a:cubicBezTo>
                    <a:cubicBezTo>
                      <a:pt x="0" y="74294"/>
                      <a:pt x="0" y="36446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83585B2-8C61-4936-A139-4EDF67279587}"/>
                  </a:ext>
                </a:extLst>
              </p:cNvPr>
              <p:cNvSpPr/>
              <p:nvPr/>
            </p:nvSpPr>
            <p:spPr>
              <a:xfrm>
                <a:off x="4337931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350 h 171717"/>
                  <a:gd name="connsiteX1" fmla="*/ 510246 w 508143"/>
                  <a:gd name="connsiteY1" fmla="*/ 0 h 171717"/>
                  <a:gd name="connsiteX2" fmla="*/ 509546 w 508143"/>
                  <a:gd name="connsiteY2" fmla="*/ 134921 h 171717"/>
                  <a:gd name="connsiteX3" fmla="*/ 497630 w 508143"/>
                  <a:gd name="connsiteY3" fmla="*/ 147186 h 171717"/>
                  <a:gd name="connsiteX4" fmla="*/ 426841 w 508143"/>
                  <a:gd name="connsiteY4" fmla="*/ 162956 h 171717"/>
                  <a:gd name="connsiteX5" fmla="*/ 239353 w 508143"/>
                  <a:gd name="connsiteY5" fmla="*/ 173119 h 171717"/>
                  <a:gd name="connsiteX6" fmla="*/ 31190 w 508143"/>
                  <a:gd name="connsiteY6" fmla="*/ 153494 h 171717"/>
                  <a:gd name="connsiteX7" fmla="*/ 29788 w 508143"/>
                  <a:gd name="connsiteY7" fmla="*/ 153144 h 171717"/>
                  <a:gd name="connsiteX8" fmla="*/ 0 w 508143"/>
                  <a:gd name="connsiteY8" fmla="*/ 114946 h 171717"/>
                  <a:gd name="connsiteX9" fmla="*/ 0 w 508143"/>
                  <a:gd name="connsiteY9" fmla="*/ 35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350"/>
                    </a:moveTo>
                    <a:cubicBezTo>
                      <a:pt x="171017" y="34344"/>
                      <a:pt x="340281" y="35044"/>
                      <a:pt x="510246" y="0"/>
                    </a:cubicBezTo>
                    <a:cubicBezTo>
                      <a:pt x="510246" y="43455"/>
                      <a:pt x="510597" y="89013"/>
                      <a:pt x="509546" y="134921"/>
                    </a:cubicBezTo>
                    <a:cubicBezTo>
                      <a:pt x="509546" y="139126"/>
                      <a:pt x="502537" y="145785"/>
                      <a:pt x="497630" y="147186"/>
                    </a:cubicBezTo>
                    <a:cubicBezTo>
                      <a:pt x="474151" y="153494"/>
                      <a:pt x="450671" y="160854"/>
                      <a:pt x="426841" y="162956"/>
                    </a:cubicBezTo>
                    <a:cubicBezTo>
                      <a:pt x="364462" y="167863"/>
                      <a:pt x="301732" y="172769"/>
                      <a:pt x="239353" y="173119"/>
                    </a:cubicBezTo>
                    <a:cubicBezTo>
                      <a:pt x="169615" y="173119"/>
                      <a:pt x="99526" y="169965"/>
                      <a:pt x="31190" y="153494"/>
                    </a:cubicBezTo>
                    <a:cubicBezTo>
                      <a:pt x="30839" y="153494"/>
                      <a:pt x="30489" y="153494"/>
                      <a:pt x="29788" y="153144"/>
                    </a:cubicBezTo>
                    <a:cubicBezTo>
                      <a:pt x="0" y="145434"/>
                      <a:pt x="0" y="145434"/>
                      <a:pt x="0" y="114946"/>
                    </a:cubicBezTo>
                    <a:cubicBezTo>
                      <a:pt x="0" y="75345"/>
                      <a:pt x="0" y="36446"/>
                      <a:pt x="0" y="35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DF485D7-2109-438F-8D63-9E49A763A055}"/>
                  </a:ext>
                </a:extLst>
              </p:cNvPr>
              <p:cNvSpPr/>
              <p:nvPr/>
            </p:nvSpPr>
            <p:spPr>
              <a:xfrm>
                <a:off x="4336530" y="3026004"/>
                <a:ext cx="511648" cy="63080"/>
              </a:xfrm>
              <a:custGeom>
                <a:avLst/>
                <a:gdLst>
                  <a:gd name="connsiteX0" fmla="*/ 0 w 511648"/>
                  <a:gd name="connsiteY0" fmla="*/ 34691 h 63079"/>
                  <a:gd name="connsiteX1" fmla="*/ 70439 w 511648"/>
                  <a:gd name="connsiteY1" fmla="*/ 12963 h 63079"/>
                  <a:gd name="connsiteX2" fmla="*/ 304886 w 511648"/>
                  <a:gd name="connsiteY2" fmla="*/ 1399 h 63079"/>
                  <a:gd name="connsiteX3" fmla="*/ 472398 w 511648"/>
                  <a:gd name="connsiteY3" fmla="*/ 18220 h 63079"/>
                  <a:gd name="connsiteX4" fmla="*/ 511999 w 511648"/>
                  <a:gd name="connsiteY4" fmla="*/ 30135 h 63079"/>
                  <a:gd name="connsiteX5" fmla="*/ 512349 w 511648"/>
                  <a:gd name="connsiteY5" fmla="*/ 35742 h 63079"/>
                  <a:gd name="connsiteX6" fmla="*/ 474852 w 511648"/>
                  <a:gd name="connsiteY6" fmla="*/ 47657 h 63079"/>
                  <a:gd name="connsiteX7" fmla="*/ 335375 w 511648"/>
                  <a:gd name="connsiteY7" fmla="*/ 63427 h 63079"/>
                  <a:gd name="connsiteX8" fmla="*/ 203608 w 511648"/>
                  <a:gd name="connsiteY8" fmla="*/ 64829 h 63079"/>
                  <a:gd name="connsiteX9" fmla="*/ 30138 w 511648"/>
                  <a:gd name="connsiteY9" fmla="*/ 45204 h 63079"/>
                  <a:gd name="connsiteX10" fmla="*/ 0 w 511648"/>
                  <a:gd name="connsiteY10" fmla="*/ 3469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63079">
                    <a:moveTo>
                      <a:pt x="0" y="34691"/>
                    </a:moveTo>
                    <a:cubicBezTo>
                      <a:pt x="24181" y="19972"/>
                      <a:pt x="47660" y="16818"/>
                      <a:pt x="70439" y="12963"/>
                    </a:cubicBezTo>
                    <a:cubicBezTo>
                      <a:pt x="148238" y="698"/>
                      <a:pt x="226737" y="-2106"/>
                      <a:pt x="304886" y="1399"/>
                    </a:cubicBezTo>
                    <a:cubicBezTo>
                      <a:pt x="360957" y="3852"/>
                      <a:pt x="416678" y="11562"/>
                      <a:pt x="472398" y="18220"/>
                    </a:cubicBezTo>
                    <a:cubicBezTo>
                      <a:pt x="486066" y="19972"/>
                      <a:pt x="499032" y="26280"/>
                      <a:pt x="511999" y="30135"/>
                    </a:cubicBezTo>
                    <a:cubicBezTo>
                      <a:pt x="511999" y="31887"/>
                      <a:pt x="511999" y="33990"/>
                      <a:pt x="512349" y="35742"/>
                    </a:cubicBezTo>
                    <a:cubicBezTo>
                      <a:pt x="500084" y="39948"/>
                      <a:pt x="487818" y="45905"/>
                      <a:pt x="474852" y="47657"/>
                    </a:cubicBezTo>
                    <a:cubicBezTo>
                      <a:pt x="428593" y="53965"/>
                      <a:pt x="381984" y="60273"/>
                      <a:pt x="335375" y="63427"/>
                    </a:cubicBezTo>
                    <a:cubicBezTo>
                      <a:pt x="291569" y="66231"/>
                      <a:pt x="247413" y="66231"/>
                      <a:pt x="203608" y="64829"/>
                    </a:cubicBezTo>
                    <a:cubicBezTo>
                      <a:pt x="145434" y="63077"/>
                      <a:pt x="86910" y="59923"/>
                      <a:pt x="30138" y="45204"/>
                    </a:cubicBezTo>
                    <a:cubicBezTo>
                      <a:pt x="21377" y="43452"/>
                      <a:pt x="12616" y="39247"/>
                      <a:pt x="0" y="3469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1CAD379-FCA1-42F9-81A3-77CD7D68DFFE}"/>
                  </a:ext>
                </a:extLst>
              </p:cNvPr>
              <p:cNvSpPr/>
              <p:nvPr/>
            </p:nvSpPr>
            <p:spPr>
              <a:xfrm>
                <a:off x="4336530" y="3455466"/>
                <a:ext cx="511648" cy="42053"/>
              </a:xfrm>
              <a:custGeom>
                <a:avLst/>
                <a:gdLst>
                  <a:gd name="connsiteX0" fmla="*/ 512349 w 511648"/>
                  <a:gd name="connsiteY0" fmla="*/ 15599 h 42053"/>
                  <a:gd name="connsiteX1" fmla="*/ 469244 w 511648"/>
                  <a:gd name="connsiteY1" fmla="*/ 28566 h 42053"/>
                  <a:gd name="connsiteX2" fmla="*/ 305587 w 511648"/>
                  <a:gd name="connsiteY2" fmla="*/ 43985 h 42053"/>
                  <a:gd name="connsiteX3" fmla="*/ 114245 w 511648"/>
                  <a:gd name="connsiteY3" fmla="*/ 38378 h 42053"/>
                  <a:gd name="connsiteX4" fmla="*/ 26283 w 511648"/>
                  <a:gd name="connsiteY4" fmla="*/ 23659 h 42053"/>
                  <a:gd name="connsiteX5" fmla="*/ 0 w 511648"/>
                  <a:gd name="connsiteY5" fmla="*/ 13497 h 42053"/>
                  <a:gd name="connsiteX6" fmla="*/ 40301 w 511648"/>
                  <a:gd name="connsiteY6" fmla="*/ 530 h 42053"/>
                  <a:gd name="connsiteX7" fmla="*/ 234797 w 511648"/>
                  <a:gd name="connsiteY7" fmla="*/ 17351 h 42053"/>
                  <a:gd name="connsiteX8" fmla="*/ 441209 w 511648"/>
                  <a:gd name="connsiteY8" fmla="*/ 6137 h 42053"/>
                  <a:gd name="connsiteX9" fmla="*/ 468894 w 511648"/>
                  <a:gd name="connsiteY9" fmla="*/ 1231 h 42053"/>
                  <a:gd name="connsiteX10" fmla="*/ 511648 w 511648"/>
                  <a:gd name="connsiteY10" fmla="*/ 11394 h 42053"/>
                  <a:gd name="connsiteX11" fmla="*/ 512349 w 511648"/>
                  <a:gd name="connsiteY11" fmla="*/ 15599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11648" h="42053">
                    <a:moveTo>
                      <a:pt x="512349" y="15599"/>
                    </a:moveTo>
                    <a:cubicBezTo>
                      <a:pt x="497981" y="20155"/>
                      <a:pt x="483963" y="26813"/>
                      <a:pt x="469244" y="28566"/>
                    </a:cubicBezTo>
                    <a:cubicBezTo>
                      <a:pt x="414926" y="34874"/>
                      <a:pt x="360256" y="42583"/>
                      <a:pt x="305587" y="43985"/>
                    </a:cubicBezTo>
                    <a:cubicBezTo>
                      <a:pt x="241806" y="45737"/>
                      <a:pt x="178026" y="42233"/>
                      <a:pt x="114245" y="38378"/>
                    </a:cubicBezTo>
                    <a:cubicBezTo>
                      <a:pt x="84807" y="36626"/>
                      <a:pt x="55370" y="29266"/>
                      <a:pt x="26283" y="23659"/>
                    </a:cubicBezTo>
                    <a:cubicBezTo>
                      <a:pt x="18223" y="22258"/>
                      <a:pt x="10864" y="17702"/>
                      <a:pt x="0" y="13497"/>
                    </a:cubicBezTo>
                    <a:cubicBezTo>
                      <a:pt x="14368" y="5086"/>
                      <a:pt x="25933" y="-1923"/>
                      <a:pt x="40301" y="530"/>
                    </a:cubicBezTo>
                    <a:cubicBezTo>
                      <a:pt x="104432" y="12796"/>
                      <a:pt x="169615" y="16300"/>
                      <a:pt x="234797" y="17351"/>
                    </a:cubicBezTo>
                    <a:cubicBezTo>
                      <a:pt x="303835" y="18403"/>
                      <a:pt x="372522" y="15950"/>
                      <a:pt x="441209" y="6137"/>
                    </a:cubicBezTo>
                    <a:cubicBezTo>
                      <a:pt x="450320" y="4735"/>
                      <a:pt x="459783" y="3334"/>
                      <a:pt x="468894" y="1231"/>
                    </a:cubicBezTo>
                    <a:cubicBezTo>
                      <a:pt x="485365" y="-2974"/>
                      <a:pt x="498331" y="4385"/>
                      <a:pt x="511648" y="11394"/>
                    </a:cubicBezTo>
                    <a:cubicBezTo>
                      <a:pt x="511999" y="12796"/>
                      <a:pt x="512349" y="14197"/>
                      <a:pt x="512349" y="15599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3BCDA7E-DD17-4DE6-A8F6-C0717D67AD1A}"/>
                  </a:ext>
                </a:extLst>
              </p:cNvPr>
              <p:cNvSpPr/>
              <p:nvPr/>
            </p:nvSpPr>
            <p:spPr>
              <a:xfrm>
                <a:off x="4335829" y="3251897"/>
                <a:ext cx="511648" cy="38549"/>
              </a:xfrm>
              <a:custGeom>
                <a:avLst/>
                <a:gdLst>
                  <a:gd name="connsiteX0" fmla="*/ 0 w 511648"/>
                  <a:gd name="connsiteY0" fmla="*/ 10654 h 38548"/>
                  <a:gd name="connsiteX1" fmla="*/ 39951 w 511648"/>
                  <a:gd name="connsiteY1" fmla="*/ 1192 h 38548"/>
                  <a:gd name="connsiteX2" fmla="*/ 189590 w 511648"/>
                  <a:gd name="connsiteY2" fmla="*/ 16962 h 38548"/>
                  <a:gd name="connsiteX3" fmla="*/ 369718 w 511648"/>
                  <a:gd name="connsiteY3" fmla="*/ 14509 h 38548"/>
                  <a:gd name="connsiteX4" fmla="*/ 474852 w 511648"/>
                  <a:gd name="connsiteY4" fmla="*/ 842 h 38548"/>
                  <a:gd name="connsiteX5" fmla="*/ 513751 w 511648"/>
                  <a:gd name="connsiteY5" fmla="*/ 10654 h 38548"/>
                  <a:gd name="connsiteX6" fmla="*/ 482912 w 511648"/>
                  <a:gd name="connsiteY6" fmla="*/ 21868 h 38548"/>
                  <a:gd name="connsiteX7" fmla="*/ 338529 w 511648"/>
                  <a:gd name="connsiteY7" fmla="*/ 39390 h 38548"/>
                  <a:gd name="connsiteX8" fmla="*/ 132818 w 511648"/>
                  <a:gd name="connsiteY8" fmla="*/ 36937 h 38548"/>
                  <a:gd name="connsiteX9" fmla="*/ 24531 w 511648"/>
                  <a:gd name="connsiteY9" fmla="*/ 20116 h 38548"/>
                  <a:gd name="connsiteX10" fmla="*/ 0 w 511648"/>
                  <a:gd name="connsiteY10" fmla="*/ 10654 h 3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38548">
                    <a:moveTo>
                      <a:pt x="0" y="10654"/>
                    </a:moveTo>
                    <a:cubicBezTo>
                      <a:pt x="14368" y="842"/>
                      <a:pt x="25582" y="-560"/>
                      <a:pt x="39951" y="1192"/>
                    </a:cubicBezTo>
                    <a:cubicBezTo>
                      <a:pt x="89714" y="8201"/>
                      <a:pt x="139827" y="15210"/>
                      <a:pt x="189590" y="16962"/>
                    </a:cubicBezTo>
                    <a:cubicBezTo>
                      <a:pt x="249516" y="19065"/>
                      <a:pt x="309792" y="17312"/>
                      <a:pt x="369718" y="14509"/>
                    </a:cubicBezTo>
                    <a:cubicBezTo>
                      <a:pt x="404763" y="12757"/>
                      <a:pt x="440158" y="6799"/>
                      <a:pt x="474852" y="842"/>
                    </a:cubicBezTo>
                    <a:cubicBezTo>
                      <a:pt x="488869" y="-1612"/>
                      <a:pt x="499733" y="1192"/>
                      <a:pt x="513751" y="10654"/>
                    </a:cubicBezTo>
                    <a:cubicBezTo>
                      <a:pt x="501836" y="15210"/>
                      <a:pt x="492724" y="20466"/>
                      <a:pt x="482912" y="21868"/>
                    </a:cubicBezTo>
                    <a:cubicBezTo>
                      <a:pt x="434901" y="28527"/>
                      <a:pt x="386890" y="37638"/>
                      <a:pt x="338529" y="39390"/>
                    </a:cubicBezTo>
                    <a:cubicBezTo>
                      <a:pt x="270192" y="41843"/>
                      <a:pt x="201155" y="40091"/>
                      <a:pt x="132818" y="36937"/>
                    </a:cubicBezTo>
                    <a:cubicBezTo>
                      <a:pt x="96372" y="35185"/>
                      <a:pt x="60627" y="26424"/>
                      <a:pt x="24531" y="20116"/>
                    </a:cubicBezTo>
                    <a:cubicBezTo>
                      <a:pt x="16821" y="19065"/>
                      <a:pt x="9812" y="14509"/>
                      <a:pt x="0" y="106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125FC8-F41B-449A-8F17-CB93E2DF1EE5}"/>
              </a:ext>
            </a:extLst>
          </p:cNvPr>
          <p:cNvGrpSpPr/>
          <p:nvPr/>
        </p:nvGrpSpPr>
        <p:grpSpPr>
          <a:xfrm>
            <a:off x="8743953" y="2501388"/>
            <a:ext cx="2654101" cy="1241211"/>
            <a:chOff x="-475010" y="1114178"/>
            <a:chExt cx="4241713" cy="124121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4B60D3-C6B2-44D3-A410-23294668537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H" sz="1400" b="1" i="0" dirty="0">
                  <a:effectLst/>
                  <a:latin typeface="Roboto" panose="02000000000000000000" pitchFamily="2" charset="0"/>
                </a:rPr>
                <a:t>Portable 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FD8E24-477B-475E-90A9-E7AA5A8681B3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dirty="0">
                  <a:effectLst/>
                  <a:latin typeface="Roboto" panose="02000000000000000000" pitchFamily="2" charset="0"/>
                </a:rPr>
                <a:t> It allows you to easily configure read replicas or set up synchronous replication across availability zones for enhanced performance, availability, and durability.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4AF117-8341-43E2-BD1F-A42E35AC3DEB}"/>
              </a:ext>
            </a:extLst>
          </p:cNvPr>
          <p:cNvGrpSpPr/>
          <p:nvPr/>
        </p:nvGrpSpPr>
        <p:grpSpPr>
          <a:xfrm>
            <a:off x="8743953" y="5030199"/>
            <a:ext cx="2654101" cy="1425877"/>
            <a:chOff x="-475010" y="1114178"/>
            <a:chExt cx="4241713" cy="142587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EA6006-8C84-4CD7-B33E-9F9643B24A2D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H" sz="1400" b="1" i="0" dirty="0">
                  <a:effectLst/>
                  <a:latin typeface="Roboto" panose="02000000000000000000" pitchFamily="2" charset="0"/>
                </a:rPr>
                <a:t>Easy Maintenance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937D6B-0F6C-49C8-BA46-1FCAF2288CD9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en-US" sz="1200" b="0" i="0" dirty="0">
                  <a:effectLst/>
                  <a:latin typeface="Roboto" panose="02000000000000000000" pitchFamily="2" charset="0"/>
                </a:rPr>
                <a:t>In Amazon RDS, AWS takes full responsibility for your database. The entire process of configuration, management, maintenance, and security is automated by AWS.</a:t>
              </a:r>
              <a:br>
                <a:rPr lang="en-US" sz="1200" dirty="0"/>
              </a:b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88BD8D44-C67B-452E-85BA-D90C04978951}"/>
              </a:ext>
            </a:extLst>
          </p:cNvPr>
          <p:cNvSpPr/>
          <p:nvPr/>
        </p:nvSpPr>
        <p:spPr>
          <a:xfrm>
            <a:off x="9787903" y="4444037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D9196D-CA50-42F4-B5B9-42A7A9115D04}"/>
              </a:ext>
            </a:extLst>
          </p:cNvPr>
          <p:cNvGrpSpPr/>
          <p:nvPr/>
        </p:nvGrpSpPr>
        <p:grpSpPr>
          <a:xfrm>
            <a:off x="840558" y="2510280"/>
            <a:ext cx="2654101" cy="1241211"/>
            <a:chOff x="-475010" y="1114178"/>
            <a:chExt cx="4241713" cy="12412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B466AC-7F5C-43F9-B010-5FA6F556E03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H" sz="1400" b="1" i="0" dirty="0">
                  <a:effectLst/>
                  <a:latin typeface="Roboto" panose="02000000000000000000" pitchFamily="2" charset="0"/>
                </a:rPr>
                <a:t>Faster Query Processing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8A6CFE-6509-419D-92F4-2D25BFE9CF9E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dirty="0">
                  <a:effectLst/>
                  <a:latin typeface="Roboto" panose="02000000000000000000" pitchFamily="2" charset="0"/>
                </a:rPr>
                <a:t>Large amount of data is retrieved quickly and efficiently. Operations like Insertion, deletion, manipulation of data is also done in almost no time.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CB2B4693-2283-4EE0-BD03-188B3B8B2929}"/>
              </a:ext>
            </a:extLst>
          </p:cNvPr>
          <p:cNvSpPr/>
          <p:nvPr/>
        </p:nvSpPr>
        <p:spPr>
          <a:xfrm>
            <a:off x="1884509" y="1924118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5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C9BE563-0AAB-4F36-93F1-3CFC48E069A9}"/>
              </a:ext>
            </a:extLst>
          </p:cNvPr>
          <p:cNvGrpSpPr/>
          <p:nvPr/>
        </p:nvGrpSpPr>
        <p:grpSpPr>
          <a:xfrm>
            <a:off x="840558" y="5039092"/>
            <a:ext cx="2654101" cy="1610543"/>
            <a:chOff x="-475010" y="1114178"/>
            <a:chExt cx="4241713" cy="161054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9A3EF3-85D9-4D2C-AB49-B25F40B969A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Easy </a:t>
              </a:r>
              <a:r>
                <a:rPr lang="en-PH" sz="1400" b="1" i="0" dirty="0">
                  <a:effectLst/>
                  <a:latin typeface="Roboto" panose="02000000000000000000" pitchFamily="2" charset="0"/>
                </a:rPr>
                <a:t>Coding Skills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FA38F00-AA11-4B8D-85A2-77FB19795AD1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dirty="0">
                  <a:effectLst/>
                  <a:latin typeface="Roboto" panose="02000000000000000000" pitchFamily="2" charset="0"/>
                </a:rPr>
                <a:t>For data retrieval, large number of lines of code is not required. All basic keywords such as SELECT, INSERT INTO, UPDATE, </a:t>
              </a:r>
              <a:r>
                <a:rPr lang="en-US" sz="1200" b="0" i="0" dirty="0" err="1">
                  <a:effectLst/>
                  <a:latin typeface="Roboto" panose="02000000000000000000" pitchFamily="2" charset="0"/>
                </a:rPr>
                <a:t>etc</a:t>
              </a:r>
              <a:r>
                <a:rPr lang="en-US" sz="1200" b="0" i="0" dirty="0">
                  <a:effectLst/>
                  <a:latin typeface="Roboto" panose="02000000000000000000" pitchFamily="2" charset="0"/>
                </a:rPr>
                <a:t> are used and also the syntactical rules are not complex in SQL, which makes it a user-friendly language.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699239A2-10A8-4474-A5AD-8B179085AEB1}"/>
              </a:ext>
            </a:extLst>
          </p:cNvPr>
          <p:cNvSpPr/>
          <p:nvPr/>
        </p:nvSpPr>
        <p:spPr>
          <a:xfrm>
            <a:off x="1884509" y="4452930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Oval 21">
            <a:extLst>
              <a:ext uri="{FF2B5EF4-FFF2-40B4-BE49-F238E27FC236}">
                <a16:creationId xmlns:a16="http://schemas.microsoft.com/office/drawing/2014/main" id="{0AF357DB-9AD1-452D-9F8E-2C50A7500C3F}"/>
              </a:ext>
            </a:extLst>
          </p:cNvPr>
          <p:cNvSpPr/>
          <p:nvPr/>
        </p:nvSpPr>
        <p:spPr>
          <a:xfrm rot="20700000">
            <a:off x="1998970" y="4579336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9" name="Pie 2">
            <a:extLst>
              <a:ext uri="{FF2B5EF4-FFF2-40B4-BE49-F238E27FC236}">
                <a16:creationId xmlns:a16="http://schemas.microsoft.com/office/drawing/2014/main" id="{CA131C45-6B4E-4B55-915B-BDB5E74C971D}"/>
              </a:ext>
            </a:extLst>
          </p:cNvPr>
          <p:cNvSpPr/>
          <p:nvPr/>
        </p:nvSpPr>
        <p:spPr>
          <a:xfrm>
            <a:off x="9901560" y="4560530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70" name="Donut 15">
            <a:extLst>
              <a:ext uri="{FF2B5EF4-FFF2-40B4-BE49-F238E27FC236}">
                <a16:creationId xmlns:a16="http://schemas.microsoft.com/office/drawing/2014/main" id="{8F02FCBE-6E20-426C-9A4F-A547962F557B}"/>
              </a:ext>
            </a:extLst>
          </p:cNvPr>
          <p:cNvSpPr/>
          <p:nvPr/>
        </p:nvSpPr>
        <p:spPr>
          <a:xfrm>
            <a:off x="1987532" y="2014687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71" name="Oval 50">
            <a:extLst>
              <a:ext uri="{FF2B5EF4-FFF2-40B4-BE49-F238E27FC236}">
                <a16:creationId xmlns:a16="http://schemas.microsoft.com/office/drawing/2014/main" id="{7C65229E-5F91-4130-A533-613E13C7983C}"/>
              </a:ext>
            </a:extLst>
          </p:cNvPr>
          <p:cNvSpPr>
            <a:spLocks noChangeAspect="1"/>
          </p:cNvSpPr>
          <p:nvPr/>
        </p:nvSpPr>
        <p:spPr>
          <a:xfrm>
            <a:off x="9863564" y="1971824"/>
            <a:ext cx="388016" cy="43824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ECCA22-ED10-423D-BD48-115DE3332B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PH" i="0" dirty="0">
                <a:effectLst/>
                <a:latin typeface="Georgia" panose="02040502050405020303" pitchFamily="18" charset="0"/>
              </a:rPr>
              <a:t>Advantages of RDS and Costing: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F4D54-A927-402C-918F-590104C65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0" y="1063757"/>
            <a:ext cx="6878972" cy="5538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8A1B47-3A20-4AA7-B03C-5E09FF1631E7}"/>
              </a:ext>
            </a:extLst>
          </p:cNvPr>
          <p:cNvSpPr txBox="1"/>
          <p:nvPr/>
        </p:nvSpPr>
        <p:spPr>
          <a:xfrm>
            <a:off x="7234106" y="1558706"/>
            <a:ext cx="495789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1" dirty="0">
                <a:solidFill>
                  <a:srgbClr val="666666"/>
                </a:solidFill>
                <a:effectLst/>
                <a:latin typeface="PT Serif"/>
              </a:rPr>
              <a:t>RDS has a little edge over EC2. Here’s why:</a:t>
            </a:r>
            <a:endParaRPr lang="en-US" sz="1400" b="0" i="0" dirty="0">
              <a:solidFill>
                <a:srgbClr val="666666"/>
              </a:solidFill>
              <a:effectLst/>
              <a:latin typeface="PT Serif"/>
            </a:endParaRPr>
          </a:p>
          <a:p>
            <a:pPr algn="l" fontAlgn="base"/>
            <a:endParaRPr lang="en-US" sz="1400" b="1" i="0" dirty="0">
              <a:solidFill>
                <a:srgbClr val="666666"/>
              </a:solidFill>
              <a:effectLst/>
              <a:latin typeface="PT Serif"/>
            </a:endParaRPr>
          </a:p>
          <a:p>
            <a:pPr algn="l" fontAlgn="base"/>
            <a:r>
              <a:rPr lang="en-US" sz="1400" b="1" i="0" dirty="0">
                <a:solidFill>
                  <a:srgbClr val="666666"/>
                </a:solidFill>
                <a:effectLst/>
                <a:latin typeface="PT Serif"/>
              </a:rPr>
              <a:t>1. Optimized DB Solutions &amp; Replication: </a:t>
            </a:r>
            <a:r>
              <a:rPr lang="en-US" sz="1400" b="0" i="0" dirty="0">
                <a:solidFill>
                  <a:srgbClr val="666666"/>
                </a:solidFill>
                <a:effectLst/>
                <a:latin typeface="PT Serif"/>
              </a:rPr>
              <a:t>There’s no need to manually set up database mirroring and failover clusters since you already get this in RDS.</a:t>
            </a:r>
          </a:p>
          <a:p>
            <a:pPr marL="342900" indent="-342900" algn="l" fontAlgn="base">
              <a:buAutoNum type="arabicPeriod"/>
            </a:pPr>
            <a:endParaRPr lang="en-US" sz="1400" b="0" i="0" dirty="0">
              <a:solidFill>
                <a:srgbClr val="666666"/>
              </a:solidFill>
              <a:effectLst/>
              <a:latin typeface="PT Serif"/>
            </a:endParaRPr>
          </a:p>
          <a:p>
            <a:pPr algn="l" fontAlgn="base"/>
            <a:r>
              <a:rPr lang="en-US" sz="1400" b="1" i="0" dirty="0">
                <a:solidFill>
                  <a:srgbClr val="666666"/>
                </a:solidFill>
                <a:effectLst/>
                <a:latin typeface="PT Serif"/>
              </a:rPr>
              <a:t>2. Outsource tasks: </a:t>
            </a:r>
            <a:r>
              <a:rPr lang="en-US" sz="1400" b="0" i="0" dirty="0">
                <a:solidFill>
                  <a:srgbClr val="666666"/>
                </a:solidFill>
                <a:effectLst/>
                <a:latin typeface="PT Serif"/>
              </a:rPr>
              <a:t>You can outsource tasks like database provisioning, security, and updating versions. </a:t>
            </a:r>
          </a:p>
          <a:p>
            <a:pPr algn="l" fontAlgn="base"/>
            <a:endParaRPr lang="en-US" sz="1400" b="1" i="0" dirty="0">
              <a:solidFill>
                <a:srgbClr val="666666"/>
              </a:solidFill>
              <a:effectLst/>
              <a:latin typeface="PT Serif"/>
            </a:endParaRPr>
          </a:p>
          <a:p>
            <a:pPr algn="l" fontAlgn="base"/>
            <a:r>
              <a:rPr lang="en-US" sz="1400" b="1" i="0" dirty="0">
                <a:solidFill>
                  <a:srgbClr val="666666"/>
                </a:solidFill>
                <a:effectLst/>
                <a:latin typeface="PT Serif"/>
              </a:rPr>
              <a:t>3. Focus on important tasks:</a:t>
            </a:r>
            <a:r>
              <a:rPr lang="en-US" sz="1400" b="0" i="0" dirty="0">
                <a:solidFill>
                  <a:srgbClr val="666666"/>
                </a:solidFill>
                <a:effectLst/>
                <a:latin typeface="PT Serif"/>
              </a:rPr>
              <a:t> It allows you to focus on tasks like schema optimization and performance tuning.</a:t>
            </a:r>
          </a:p>
          <a:p>
            <a:pPr algn="l" fontAlgn="base"/>
            <a:endParaRPr lang="en-US" sz="1400" b="1" i="0" dirty="0">
              <a:solidFill>
                <a:srgbClr val="666666"/>
              </a:solidFill>
              <a:effectLst/>
              <a:latin typeface="PT Serif"/>
            </a:endParaRPr>
          </a:p>
          <a:p>
            <a:pPr algn="l" fontAlgn="base"/>
            <a:r>
              <a:rPr lang="en-US" sz="1400" b="1" i="0" dirty="0">
                <a:solidFill>
                  <a:srgbClr val="666666"/>
                </a:solidFill>
                <a:effectLst/>
                <a:latin typeface="PT Serif"/>
              </a:rPr>
              <a:t>4. Automatic Backups:</a:t>
            </a:r>
            <a:r>
              <a:rPr lang="en-US" sz="1400" b="0" i="0" dirty="0">
                <a:solidFill>
                  <a:srgbClr val="666666"/>
                </a:solidFill>
                <a:effectLst/>
                <a:latin typeface="PT Serif"/>
              </a:rPr>
              <a:t> In case of a disaster, RDS manages your backups automatically.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807DCF-E049-48A3-8841-D43CB99A456B}"/>
              </a:ext>
            </a:extLst>
          </p:cNvPr>
          <p:cNvSpPr txBox="1"/>
          <p:nvPr/>
        </p:nvSpPr>
        <p:spPr>
          <a:xfrm>
            <a:off x="7234106" y="4745365"/>
            <a:ext cx="49578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dirty="0">
                <a:solidFill>
                  <a:srgbClr val="666666"/>
                </a:solidFill>
                <a:latin typeface="PT Serif"/>
              </a:rPr>
              <a:t>Take Away: </a:t>
            </a:r>
            <a:r>
              <a:rPr lang="en-US" sz="1400" dirty="0">
                <a:solidFill>
                  <a:srgbClr val="666666"/>
                </a:solidFill>
                <a:latin typeface="PT Serif"/>
              </a:rPr>
              <a:t>The client can easily expand the storage,</a:t>
            </a:r>
          </a:p>
          <a:p>
            <a:pPr algn="l" fontAlgn="base"/>
            <a:r>
              <a:rPr lang="en-US" sz="1400" i="0" dirty="0">
                <a:solidFill>
                  <a:srgbClr val="666666"/>
                </a:solidFill>
                <a:effectLst/>
                <a:latin typeface="PT Serif"/>
              </a:rPr>
              <a:t>	</a:t>
            </a:r>
            <a:r>
              <a:rPr lang="en-US" sz="1400" dirty="0">
                <a:solidFill>
                  <a:srgbClr val="666666"/>
                </a:solidFill>
                <a:latin typeface="PT Serif"/>
              </a:rPr>
              <a:t>  memory, and vCPU easily. In addition the</a:t>
            </a:r>
          </a:p>
          <a:p>
            <a:pPr algn="l" fontAlgn="base"/>
            <a:r>
              <a:rPr lang="en-US" sz="1400" dirty="0">
                <a:solidFill>
                  <a:srgbClr val="666666"/>
                </a:solidFill>
                <a:latin typeface="PT Serif"/>
              </a:rPr>
              <a:t>	  client can focus on important task and leave</a:t>
            </a:r>
          </a:p>
          <a:p>
            <a:pPr algn="l" fontAlgn="base"/>
            <a:r>
              <a:rPr lang="en-US" sz="1400" i="0" dirty="0">
                <a:solidFill>
                  <a:srgbClr val="666666"/>
                </a:solidFill>
                <a:effectLst/>
                <a:latin typeface="PT Serif"/>
              </a:rPr>
              <a:t>	</a:t>
            </a:r>
            <a:r>
              <a:rPr lang="en-US" sz="1400" dirty="0">
                <a:solidFill>
                  <a:srgbClr val="666666"/>
                </a:solidFill>
                <a:latin typeface="PT Serif"/>
              </a:rPr>
              <a:t>  the security, updates, disaster recovery, and          	  backups all to AWS. Making the </a:t>
            </a:r>
            <a:r>
              <a:rPr lang="en-US" sz="1400" b="1" dirty="0">
                <a:solidFill>
                  <a:srgbClr val="666666"/>
                </a:solidFill>
                <a:latin typeface="PT Serif"/>
              </a:rPr>
              <a:t>Environment</a:t>
            </a:r>
          </a:p>
          <a:p>
            <a:pPr algn="l" fontAlgn="base"/>
            <a:r>
              <a:rPr lang="en-US" sz="1400" i="0" dirty="0">
                <a:solidFill>
                  <a:srgbClr val="666666"/>
                </a:solidFill>
                <a:effectLst/>
                <a:latin typeface="PT Serif"/>
              </a:rPr>
              <a:t>	</a:t>
            </a:r>
            <a:r>
              <a:rPr lang="en-US" sz="1400" dirty="0">
                <a:solidFill>
                  <a:srgbClr val="666666"/>
                </a:solidFill>
                <a:latin typeface="PT Serif"/>
              </a:rPr>
              <a:t>  </a:t>
            </a:r>
            <a:r>
              <a:rPr lang="en-US" sz="1400" b="1" dirty="0">
                <a:solidFill>
                  <a:srgbClr val="666666"/>
                </a:solidFill>
                <a:latin typeface="PT Serif"/>
              </a:rPr>
              <a:t>Future Proof.</a:t>
            </a:r>
            <a:endParaRPr lang="en-US" sz="1400" b="1" i="0" dirty="0">
              <a:solidFill>
                <a:srgbClr val="666666"/>
              </a:solidFill>
              <a:effectLst/>
              <a:latin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104162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istory of MySQL - Data Science Central">
            <a:extLst>
              <a:ext uri="{FF2B5EF4-FFF2-40B4-BE49-F238E27FC236}">
                <a16:creationId xmlns:a16="http://schemas.microsoft.com/office/drawing/2014/main" id="{8F357C51-EF85-45F5-8C0D-03CAA0401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" y="1023456"/>
            <a:ext cx="12159580" cy="58345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B8A5B4A-A0EF-42EF-A0FD-CCEAF8B9555E}"/>
              </a:ext>
            </a:extLst>
          </p:cNvPr>
          <p:cNvSpPr txBox="1"/>
          <p:nvPr/>
        </p:nvSpPr>
        <p:spPr>
          <a:xfrm>
            <a:off x="94375" y="91846"/>
            <a:ext cx="116334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used in the Business Intelligence tool.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and data testing are done through SQL.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tools depend highly on SQL. Big data tools such as Spark, Impala are dependent on SQL.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is been long in the market resulting to have a lot of supports from developers, and community.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documentation and long establishment over years, it provides a uniform platform worldwide to all its users.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0C8664E-8036-4050-8FE9-ED7171658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486" y="5458306"/>
            <a:ext cx="895246" cy="279764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24637E2-7237-4D95-A6A2-DFAC626D20D9}"/>
              </a:ext>
            </a:extLst>
          </p:cNvPr>
          <p:cNvSpPr/>
          <p:nvPr/>
        </p:nvSpPr>
        <p:spPr>
          <a:xfrm>
            <a:off x="10964411" y="5360565"/>
            <a:ext cx="243281" cy="377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E5449C-461E-4359-ABBA-A19D83C10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PH" dirty="0"/>
              <a:t>Database Migration Design</a:t>
            </a:r>
          </a:p>
        </p:txBody>
      </p:sp>
      <p:pic>
        <p:nvPicPr>
          <p:cNvPr id="3" name="Picture 4" descr="Dotted Line Icons - Download Free Vector Icons | Noun Project">
            <a:extLst>
              <a:ext uri="{FF2B5EF4-FFF2-40B4-BE49-F238E27FC236}">
                <a16:creationId xmlns:a16="http://schemas.microsoft.com/office/drawing/2014/main" id="{9429A563-4842-4203-8B9C-FB23D412D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674" y="4412609"/>
            <a:ext cx="1905000" cy="66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WS — Amazon RDS vs Amazon EC2 Relational Databases — Comparison | by  Ashish Patel | Awesome Cloud | Medium">
            <a:extLst>
              <a:ext uri="{FF2B5EF4-FFF2-40B4-BE49-F238E27FC236}">
                <a16:creationId xmlns:a16="http://schemas.microsoft.com/office/drawing/2014/main" id="{E530A7B0-9DE4-4CA2-93D1-EEE66C0A1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134" y="3621953"/>
            <a:ext cx="1634742" cy="102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8">
            <a:extLst>
              <a:ext uri="{FF2B5EF4-FFF2-40B4-BE49-F238E27FC236}">
                <a16:creationId xmlns:a16="http://schemas.microsoft.com/office/drawing/2014/main" id="{32719305-2F46-477E-82E7-78903F2FE5F4}"/>
              </a:ext>
            </a:extLst>
          </p:cNvPr>
          <p:cNvSpPr/>
          <p:nvPr/>
        </p:nvSpPr>
        <p:spPr>
          <a:xfrm>
            <a:off x="5230238" y="1567663"/>
            <a:ext cx="865762" cy="838755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BA608-05DC-4B0F-900A-E63153B7105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7700" y="4219898"/>
            <a:ext cx="683462" cy="858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C0307-C580-4361-8566-89B1FC32015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4238" y="4545434"/>
            <a:ext cx="683462" cy="858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E677F4-BB73-4990-880E-781EB4E849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71162" y="4545434"/>
            <a:ext cx="683462" cy="85894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222B08-5C1D-437A-834D-2D38F3532081}"/>
              </a:ext>
            </a:extLst>
          </p:cNvPr>
          <p:cNvSpPr/>
          <p:nvPr/>
        </p:nvSpPr>
        <p:spPr>
          <a:xfrm>
            <a:off x="7305147" y="3556636"/>
            <a:ext cx="3080424" cy="2744812"/>
          </a:xfrm>
          <a:prstGeom prst="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74C412C-7389-4F1C-ABD6-163909116293}"/>
              </a:ext>
            </a:extLst>
          </p:cNvPr>
          <p:cNvSpPr>
            <a:spLocks noChangeAspect="1"/>
          </p:cNvSpPr>
          <p:nvPr/>
        </p:nvSpPr>
        <p:spPr>
          <a:xfrm>
            <a:off x="2197355" y="2406418"/>
            <a:ext cx="865762" cy="862554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9CB599-356C-4F67-900D-81B6E3E334A2}"/>
              </a:ext>
            </a:extLst>
          </p:cNvPr>
          <p:cNvSpPr/>
          <p:nvPr/>
        </p:nvSpPr>
        <p:spPr>
          <a:xfrm>
            <a:off x="1544030" y="4067493"/>
            <a:ext cx="2399345" cy="1846746"/>
          </a:xfrm>
          <a:prstGeom prst="round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EC7B77-6557-4F32-8FDC-B337DEF5F5E6}"/>
              </a:ext>
            </a:extLst>
          </p:cNvPr>
          <p:cNvSpPr txBox="1"/>
          <p:nvPr/>
        </p:nvSpPr>
        <p:spPr>
          <a:xfrm>
            <a:off x="1991161" y="5378864"/>
            <a:ext cx="150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Database located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ON-PREMISE</a:t>
            </a:r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6F706F38-84F8-42A3-9323-2F468130F7AB}"/>
              </a:ext>
            </a:extLst>
          </p:cNvPr>
          <p:cNvSpPr/>
          <p:nvPr/>
        </p:nvSpPr>
        <p:spPr>
          <a:xfrm>
            <a:off x="8140272" y="2057360"/>
            <a:ext cx="1405805" cy="98600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altLang="ko-KR" sz="2700" dirty="0"/>
          </a:p>
          <a:p>
            <a:pPr algn="ctr"/>
            <a:r>
              <a:rPr lang="en-PH" altLang="ko-KR" sz="2700" dirty="0"/>
              <a:t>AWS</a:t>
            </a:r>
            <a:endParaRPr lang="ko-KR" altLang="en-US" sz="27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5F93B7-5A87-4F3A-857C-FD26BE9442B8}"/>
              </a:ext>
            </a:extLst>
          </p:cNvPr>
          <p:cNvCxnSpPr/>
          <p:nvPr/>
        </p:nvCxnSpPr>
        <p:spPr>
          <a:xfrm flipH="1">
            <a:off x="2656513" y="1726766"/>
            <a:ext cx="257372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183441-0B31-483F-BEC4-6C8EA8216133}"/>
              </a:ext>
            </a:extLst>
          </p:cNvPr>
          <p:cNvCxnSpPr/>
          <p:nvPr/>
        </p:nvCxnSpPr>
        <p:spPr>
          <a:xfrm>
            <a:off x="2656513" y="1726766"/>
            <a:ext cx="0" cy="617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36CDA7-0986-41A5-856C-7DFBB5244EA3}"/>
              </a:ext>
            </a:extLst>
          </p:cNvPr>
          <p:cNvCxnSpPr>
            <a:cxnSpLocks/>
          </p:cNvCxnSpPr>
          <p:nvPr/>
        </p:nvCxnSpPr>
        <p:spPr>
          <a:xfrm>
            <a:off x="2656513" y="3268972"/>
            <a:ext cx="0" cy="7985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FDF4EB-90AA-4D90-AA92-A705965F705E}"/>
              </a:ext>
            </a:extLst>
          </p:cNvPr>
          <p:cNvCxnSpPr/>
          <p:nvPr/>
        </p:nvCxnSpPr>
        <p:spPr>
          <a:xfrm>
            <a:off x="6096000" y="1726766"/>
            <a:ext cx="270739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EBC102-A475-4BAE-B463-CB121511C0B5}"/>
              </a:ext>
            </a:extLst>
          </p:cNvPr>
          <p:cNvCxnSpPr/>
          <p:nvPr/>
        </p:nvCxnSpPr>
        <p:spPr>
          <a:xfrm>
            <a:off x="8803398" y="1726766"/>
            <a:ext cx="0" cy="3305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C0CDF2-C674-48F3-A75D-AFFE75E206D4}"/>
              </a:ext>
            </a:extLst>
          </p:cNvPr>
          <p:cNvCxnSpPr>
            <a:cxnSpLocks/>
          </p:cNvCxnSpPr>
          <p:nvPr/>
        </p:nvCxnSpPr>
        <p:spPr>
          <a:xfrm>
            <a:off x="8815431" y="3015374"/>
            <a:ext cx="0" cy="5132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5F978A-DFE9-49EA-BF39-262AF839100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754624" y="4065689"/>
            <a:ext cx="4657964" cy="90921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0" descr="External prioritization of results | Boyle Software, Inc.">
            <a:extLst>
              <a:ext uri="{FF2B5EF4-FFF2-40B4-BE49-F238E27FC236}">
                <a16:creationId xmlns:a16="http://schemas.microsoft.com/office/drawing/2014/main" id="{94ED738C-82E8-4237-9EB6-43197DA71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588" y="5133789"/>
            <a:ext cx="889058" cy="84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0A6F6C3-4AAB-47C5-B785-B5C359C0C2F9}"/>
              </a:ext>
            </a:extLst>
          </p:cNvPr>
          <p:cNvSpPr txBox="1"/>
          <p:nvPr/>
        </p:nvSpPr>
        <p:spPr>
          <a:xfrm>
            <a:off x="8035134" y="6024448"/>
            <a:ext cx="176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MySQL RDS Cluster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E566A6A1-C15C-42E4-B1AB-2ADFF8EBE1CF}"/>
              </a:ext>
            </a:extLst>
          </p:cNvPr>
          <p:cNvSpPr/>
          <p:nvPr/>
        </p:nvSpPr>
        <p:spPr>
          <a:xfrm>
            <a:off x="5280571" y="1639501"/>
            <a:ext cx="759501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53138602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585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Georgia</vt:lpstr>
      <vt:lpstr>PT Serif</vt:lpstr>
      <vt:lpstr>Roboto</vt:lpstr>
      <vt:lpstr>Times New Roman</vt:lpstr>
      <vt:lpstr>Wingdings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Ashner Gerald Novilla</cp:lastModifiedBy>
  <cp:revision>80</cp:revision>
  <dcterms:created xsi:type="dcterms:W3CDTF">2020-01-20T05:08:25Z</dcterms:created>
  <dcterms:modified xsi:type="dcterms:W3CDTF">2020-09-03T12:07:19Z</dcterms:modified>
</cp:coreProperties>
</file>