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9" r:id="rId4"/>
    <p:sldId id="272" r:id="rId5"/>
    <p:sldId id="273" r:id="rId6"/>
    <p:sldId id="280" r:id="rId7"/>
    <p:sldId id="261" r:id="rId8"/>
    <p:sldId id="284" r:id="rId9"/>
    <p:sldId id="268" r:id="rId10"/>
    <p:sldId id="277" r:id="rId11"/>
    <p:sldId id="281" r:id="rId12"/>
    <p:sldId id="283" r:id="rId13"/>
    <p:sldId id="267" r:id="rId14"/>
    <p:sldId id="274" r:id="rId15"/>
    <p:sldId id="278" r:id="rId16"/>
    <p:sldId id="282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54019E-1DE1-4FB8-A028-D0DE1E4F96FF}" v="8" dt="2022-02-17T00:13:24.126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706" autoAdjust="0"/>
  </p:normalViewPr>
  <p:slideViewPr>
    <p:cSldViewPr>
      <p:cViewPr varScale="1">
        <p:scale>
          <a:sx n="83" d="100"/>
          <a:sy n="83" d="100"/>
        </p:scale>
        <p:origin x="6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thy Hall" userId="5e0a0c550da282fa" providerId="LiveId" clId="{0054019E-1DE1-4FB8-A028-D0DE1E4F96FF}"/>
    <pc:docChg chg="undo custSel addSld delSld modSld sldOrd">
      <pc:chgData name="Timothy Hall" userId="5e0a0c550da282fa" providerId="LiveId" clId="{0054019E-1DE1-4FB8-A028-D0DE1E4F96FF}" dt="2022-02-17T01:22:46.791" v="1969" actId="20577"/>
      <pc:docMkLst>
        <pc:docMk/>
      </pc:docMkLst>
      <pc:sldChg chg="addSp modSp mod">
        <pc:chgData name="Timothy Hall" userId="5e0a0c550da282fa" providerId="LiveId" clId="{0054019E-1DE1-4FB8-A028-D0DE1E4F96FF}" dt="2022-02-15T03:27:19.523" v="1092" actId="14100"/>
        <pc:sldMkLst>
          <pc:docMk/>
          <pc:sldMk cId="2142729111" sldId="256"/>
        </pc:sldMkLst>
        <pc:spChg chg="mod">
          <ac:chgData name="Timothy Hall" userId="5e0a0c550da282fa" providerId="LiveId" clId="{0054019E-1DE1-4FB8-A028-D0DE1E4F96FF}" dt="2022-02-15T03:27:19.523" v="1092" actId="14100"/>
          <ac:spMkLst>
            <pc:docMk/>
            <pc:sldMk cId="2142729111" sldId="256"/>
            <ac:spMk id="2" creationId="{00000000-0000-0000-0000-000000000000}"/>
          </ac:spMkLst>
        </pc:spChg>
        <pc:spChg chg="mod">
          <ac:chgData name="Timothy Hall" userId="5e0a0c550da282fa" providerId="LiveId" clId="{0054019E-1DE1-4FB8-A028-D0DE1E4F96FF}" dt="2022-02-15T03:26:56.122" v="1089" actId="1076"/>
          <ac:spMkLst>
            <pc:docMk/>
            <pc:sldMk cId="2142729111" sldId="256"/>
            <ac:spMk id="3" creationId="{00000000-0000-0000-0000-000000000000}"/>
          </ac:spMkLst>
        </pc:spChg>
        <pc:picChg chg="add mod">
          <ac:chgData name="Timothy Hall" userId="5e0a0c550da282fa" providerId="LiveId" clId="{0054019E-1DE1-4FB8-A028-D0DE1E4F96FF}" dt="2022-02-15T03:26:48.070" v="1087" actId="1076"/>
          <ac:picMkLst>
            <pc:docMk/>
            <pc:sldMk cId="2142729111" sldId="256"/>
            <ac:picMk id="5" creationId="{90211DA7-105D-4EF8-B592-DB83980A2483}"/>
          </ac:picMkLst>
        </pc:picChg>
      </pc:sldChg>
      <pc:sldChg chg="addSp modSp mod">
        <pc:chgData name="Timothy Hall" userId="5e0a0c550da282fa" providerId="LiveId" clId="{0054019E-1DE1-4FB8-A028-D0DE1E4F96FF}" dt="2022-02-17T00:56:09.449" v="1461" actId="20577"/>
        <pc:sldMkLst>
          <pc:docMk/>
          <pc:sldMk cId="682195269" sldId="257"/>
        </pc:sldMkLst>
        <pc:spChg chg="mod">
          <ac:chgData name="Timothy Hall" userId="5e0a0c550da282fa" providerId="LiveId" clId="{0054019E-1DE1-4FB8-A028-D0DE1E4F96FF}" dt="2022-02-15T03:05:33.329" v="655" actId="20577"/>
          <ac:spMkLst>
            <pc:docMk/>
            <pc:sldMk cId="682195269" sldId="257"/>
            <ac:spMk id="2" creationId="{00000000-0000-0000-0000-000000000000}"/>
          </ac:spMkLst>
        </pc:spChg>
        <pc:spChg chg="mod">
          <ac:chgData name="Timothy Hall" userId="5e0a0c550da282fa" providerId="LiveId" clId="{0054019E-1DE1-4FB8-A028-D0DE1E4F96FF}" dt="2022-02-17T00:56:09.449" v="1461" actId="20577"/>
          <ac:spMkLst>
            <pc:docMk/>
            <pc:sldMk cId="682195269" sldId="257"/>
            <ac:spMk id="3" creationId="{00000000-0000-0000-0000-000000000000}"/>
          </ac:spMkLst>
        </pc:spChg>
        <pc:spChg chg="add mod">
          <ac:chgData name="Timothy Hall" userId="5e0a0c550da282fa" providerId="LiveId" clId="{0054019E-1DE1-4FB8-A028-D0DE1E4F96FF}" dt="2022-02-15T03:04:04.944" v="627" actId="20577"/>
          <ac:spMkLst>
            <pc:docMk/>
            <pc:sldMk cId="682195269" sldId="257"/>
            <ac:spMk id="5" creationId="{23FEC734-8B79-4A52-86CE-FBB0D8E7B487}"/>
          </ac:spMkLst>
        </pc:spChg>
      </pc:sldChg>
      <pc:sldChg chg="del">
        <pc:chgData name="Timothy Hall" userId="5e0a0c550da282fa" providerId="LiveId" clId="{0054019E-1DE1-4FB8-A028-D0DE1E4F96FF}" dt="2022-02-17T00:56:55.302" v="1559" actId="47"/>
        <pc:sldMkLst>
          <pc:docMk/>
          <pc:sldMk cId="1900486290" sldId="258"/>
        </pc:sldMkLst>
      </pc:sldChg>
      <pc:sldChg chg="del">
        <pc:chgData name="Timothy Hall" userId="5e0a0c550da282fa" providerId="LiveId" clId="{0054019E-1DE1-4FB8-A028-D0DE1E4F96FF}" dt="2022-02-17T00:56:57.827" v="1560" actId="47"/>
        <pc:sldMkLst>
          <pc:docMk/>
          <pc:sldMk cId="1180589104" sldId="259"/>
        </pc:sldMkLst>
      </pc:sldChg>
      <pc:sldChg chg="del">
        <pc:chgData name="Timothy Hall" userId="5e0a0c550da282fa" providerId="LiveId" clId="{0054019E-1DE1-4FB8-A028-D0DE1E4F96FF}" dt="2022-02-17T00:56:58.732" v="1561" actId="47"/>
        <pc:sldMkLst>
          <pc:docMk/>
          <pc:sldMk cId="2426022026" sldId="260"/>
        </pc:sldMkLst>
      </pc:sldChg>
      <pc:sldChg chg="modSp mod">
        <pc:chgData name="Timothy Hall" userId="5e0a0c550da282fa" providerId="LiveId" clId="{0054019E-1DE1-4FB8-A028-D0DE1E4F96FF}" dt="2022-02-15T03:01:02.721" v="457" actId="20577"/>
        <pc:sldMkLst>
          <pc:docMk/>
          <pc:sldMk cId="1783796071" sldId="261"/>
        </pc:sldMkLst>
        <pc:spChg chg="mod">
          <ac:chgData name="Timothy Hall" userId="5e0a0c550da282fa" providerId="LiveId" clId="{0054019E-1DE1-4FB8-A028-D0DE1E4F96FF}" dt="2022-02-15T03:01:02.721" v="457" actId="20577"/>
          <ac:spMkLst>
            <pc:docMk/>
            <pc:sldMk cId="1783796071" sldId="261"/>
            <ac:spMk id="2" creationId="{00000000-0000-0000-0000-000000000000}"/>
          </ac:spMkLst>
        </pc:spChg>
        <pc:spChg chg="mod">
          <ac:chgData name="Timothy Hall" userId="5e0a0c550da282fa" providerId="LiveId" clId="{0054019E-1DE1-4FB8-A028-D0DE1E4F96FF}" dt="2022-02-15T03:00:41.457" v="440" actId="20577"/>
          <ac:spMkLst>
            <pc:docMk/>
            <pc:sldMk cId="1783796071" sldId="261"/>
            <ac:spMk id="3" creationId="{00000000-0000-0000-0000-000000000000}"/>
          </ac:spMkLst>
        </pc:spChg>
      </pc:sldChg>
      <pc:sldChg chg="del">
        <pc:chgData name="Timothy Hall" userId="5e0a0c550da282fa" providerId="LiveId" clId="{0054019E-1DE1-4FB8-A028-D0DE1E4F96FF}" dt="2022-02-15T03:35:16.438" v="1136" actId="2696"/>
        <pc:sldMkLst>
          <pc:docMk/>
          <pc:sldMk cId="3387061768" sldId="262"/>
        </pc:sldMkLst>
      </pc:sldChg>
      <pc:sldChg chg="del">
        <pc:chgData name="Timothy Hall" userId="5e0a0c550da282fa" providerId="LiveId" clId="{0054019E-1DE1-4FB8-A028-D0DE1E4F96FF}" dt="2022-02-15T03:35:27.777" v="1138" actId="2696"/>
        <pc:sldMkLst>
          <pc:docMk/>
          <pc:sldMk cId="3440500440" sldId="263"/>
        </pc:sldMkLst>
      </pc:sldChg>
      <pc:sldChg chg="del">
        <pc:chgData name="Timothy Hall" userId="5e0a0c550da282fa" providerId="LiveId" clId="{0054019E-1DE1-4FB8-A028-D0DE1E4F96FF}" dt="2022-02-15T03:35:56.053" v="1149" actId="2696"/>
        <pc:sldMkLst>
          <pc:docMk/>
          <pc:sldMk cId="4129439513" sldId="264"/>
        </pc:sldMkLst>
      </pc:sldChg>
      <pc:sldChg chg="del">
        <pc:chgData name="Timothy Hall" userId="5e0a0c550da282fa" providerId="LiveId" clId="{0054019E-1DE1-4FB8-A028-D0DE1E4F96FF}" dt="2022-02-17T01:10:42.636" v="1721" actId="47"/>
        <pc:sldMkLst>
          <pc:docMk/>
          <pc:sldMk cId="1827431122" sldId="265"/>
        </pc:sldMkLst>
      </pc:sldChg>
      <pc:sldChg chg="del">
        <pc:chgData name="Timothy Hall" userId="5e0a0c550da282fa" providerId="LiveId" clId="{0054019E-1DE1-4FB8-A028-D0DE1E4F96FF}" dt="2022-02-17T01:10:44.722" v="1722" actId="47"/>
        <pc:sldMkLst>
          <pc:docMk/>
          <pc:sldMk cId="2521986180" sldId="266"/>
        </pc:sldMkLst>
      </pc:sldChg>
      <pc:sldChg chg="modSp add mod ord">
        <pc:chgData name="Timothy Hall" userId="5e0a0c550da282fa" providerId="LiveId" clId="{0054019E-1DE1-4FB8-A028-D0DE1E4F96FF}" dt="2022-02-17T01:10:26.830" v="1715"/>
        <pc:sldMkLst>
          <pc:docMk/>
          <pc:sldMk cId="3018503069" sldId="267"/>
        </pc:sldMkLst>
        <pc:spChg chg="mod">
          <ac:chgData name="Timothy Hall" userId="5e0a0c550da282fa" providerId="LiveId" clId="{0054019E-1DE1-4FB8-A028-D0DE1E4F96FF}" dt="2022-02-17T01:10:11.421" v="1708" actId="21"/>
          <ac:spMkLst>
            <pc:docMk/>
            <pc:sldMk cId="3018503069" sldId="267"/>
            <ac:spMk id="2" creationId="{00000000-0000-0000-0000-000000000000}"/>
          </ac:spMkLst>
        </pc:spChg>
        <pc:spChg chg="mod">
          <ac:chgData name="Timothy Hall" userId="5e0a0c550da282fa" providerId="LiveId" clId="{0054019E-1DE1-4FB8-A028-D0DE1E4F96FF}" dt="2022-02-17T01:10:16.701" v="1711" actId="114"/>
          <ac:spMkLst>
            <pc:docMk/>
            <pc:sldMk cId="3018503069" sldId="267"/>
            <ac:spMk id="3" creationId="{00000000-0000-0000-0000-000000000000}"/>
          </ac:spMkLst>
        </pc:spChg>
      </pc:sldChg>
      <pc:sldChg chg="addSp delSp modSp add mod ord">
        <pc:chgData name="Timothy Hall" userId="5e0a0c550da282fa" providerId="LiveId" clId="{0054019E-1DE1-4FB8-A028-D0DE1E4F96FF}" dt="2022-02-17T01:09:53.131" v="1705"/>
        <pc:sldMkLst>
          <pc:docMk/>
          <pc:sldMk cId="14877298" sldId="268"/>
        </pc:sldMkLst>
        <pc:spChg chg="mod">
          <ac:chgData name="Timothy Hall" userId="5e0a0c550da282fa" providerId="LiveId" clId="{0054019E-1DE1-4FB8-A028-D0DE1E4F96FF}" dt="2022-02-15T03:01:15.825" v="461" actId="20577"/>
          <ac:spMkLst>
            <pc:docMk/>
            <pc:sldMk cId="14877298" sldId="268"/>
            <ac:spMk id="2" creationId="{00000000-0000-0000-0000-000000000000}"/>
          </ac:spMkLst>
        </pc:spChg>
        <pc:spChg chg="del mod">
          <ac:chgData name="Timothy Hall" userId="5e0a0c550da282fa" providerId="LiveId" clId="{0054019E-1DE1-4FB8-A028-D0DE1E4F96FF}" dt="2022-02-15T02:58:25.003" v="334" actId="478"/>
          <ac:spMkLst>
            <pc:docMk/>
            <pc:sldMk cId="14877298" sldId="268"/>
            <ac:spMk id="3" creationId="{00000000-0000-0000-0000-000000000000}"/>
          </ac:spMkLst>
        </pc:spChg>
        <pc:spChg chg="add del mod">
          <ac:chgData name="Timothy Hall" userId="5e0a0c550da282fa" providerId="LiveId" clId="{0054019E-1DE1-4FB8-A028-D0DE1E4F96FF}" dt="2022-02-15T02:59:28.633" v="359" actId="20577"/>
          <ac:spMkLst>
            <pc:docMk/>
            <pc:sldMk cId="14877298" sldId="268"/>
            <ac:spMk id="5" creationId="{2E342FEA-94FF-4D53-A5FF-CB245A080CF9}"/>
          </ac:spMkLst>
        </pc:spChg>
      </pc:sldChg>
      <pc:sldChg chg="modSp add mod">
        <pc:chgData name="Timothy Hall" userId="5e0a0c550da282fa" providerId="LiveId" clId="{0054019E-1DE1-4FB8-A028-D0DE1E4F96FF}" dt="2022-02-17T01:22:46.791" v="1969" actId="20577"/>
        <pc:sldMkLst>
          <pc:docMk/>
          <pc:sldMk cId="2131042879" sldId="269"/>
        </pc:sldMkLst>
        <pc:spChg chg="mod">
          <ac:chgData name="Timothy Hall" userId="5e0a0c550da282fa" providerId="LiveId" clId="{0054019E-1DE1-4FB8-A028-D0DE1E4F96FF}" dt="2022-02-17T01:22:46.791" v="1969" actId="20577"/>
          <ac:spMkLst>
            <pc:docMk/>
            <pc:sldMk cId="2131042879" sldId="269"/>
            <ac:spMk id="2" creationId="{00000000-0000-0000-0000-000000000000}"/>
          </ac:spMkLst>
        </pc:spChg>
        <pc:spChg chg="mod">
          <ac:chgData name="Timothy Hall" userId="5e0a0c550da282fa" providerId="LiveId" clId="{0054019E-1DE1-4FB8-A028-D0DE1E4F96FF}" dt="2022-02-17T01:11:26.011" v="1724" actId="20577"/>
          <ac:spMkLst>
            <pc:docMk/>
            <pc:sldMk cId="2131042879" sldId="269"/>
            <ac:spMk id="3" creationId="{00000000-0000-0000-0000-000000000000}"/>
          </ac:spMkLst>
        </pc:spChg>
      </pc:sldChg>
      <pc:sldChg chg="modSp add mod ord">
        <pc:chgData name="Timothy Hall" userId="5e0a0c550da282fa" providerId="LiveId" clId="{0054019E-1DE1-4FB8-A028-D0DE1E4F96FF}" dt="2022-02-17T01:10:34.611" v="1717"/>
        <pc:sldMkLst>
          <pc:docMk/>
          <pc:sldMk cId="1227202291" sldId="270"/>
        </pc:sldMkLst>
        <pc:spChg chg="mod">
          <ac:chgData name="Timothy Hall" userId="5e0a0c550da282fa" providerId="LiveId" clId="{0054019E-1DE1-4FB8-A028-D0DE1E4F96FF}" dt="2022-02-15T03:06:31.930" v="675" actId="20577"/>
          <ac:spMkLst>
            <pc:docMk/>
            <pc:sldMk cId="1227202291" sldId="270"/>
            <ac:spMk id="2" creationId="{00000000-0000-0000-0000-000000000000}"/>
          </ac:spMkLst>
        </pc:spChg>
        <pc:spChg chg="mod">
          <ac:chgData name="Timothy Hall" userId="5e0a0c550da282fa" providerId="LiveId" clId="{0054019E-1DE1-4FB8-A028-D0DE1E4F96FF}" dt="2022-02-15T03:06:37.525" v="681" actId="20577"/>
          <ac:spMkLst>
            <pc:docMk/>
            <pc:sldMk cId="1227202291" sldId="270"/>
            <ac:spMk id="3" creationId="{00000000-0000-0000-0000-000000000000}"/>
          </ac:spMkLst>
        </pc:spChg>
      </pc:sldChg>
      <pc:sldChg chg="new del">
        <pc:chgData name="Timothy Hall" userId="5e0a0c550da282fa" providerId="LiveId" clId="{0054019E-1DE1-4FB8-A028-D0DE1E4F96FF}" dt="2022-02-17T01:10:39.662" v="1720" actId="47"/>
        <pc:sldMkLst>
          <pc:docMk/>
          <pc:sldMk cId="516951331" sldId="271"/>
        </pc:sldMkLst>
      </pc:sldChg>
      <pc:sldChg chg="modSp new mod">
        <pc:chgData name="Timothy Hall" userId="5e0a0c550da282fa" providerId="LiveId" clId="{0054019E-1DE1-4FB8-A028-D0DE1E4F96FF}" dt="2022-02-15T03:08:03.536" v="821" actId="20577"/>
        <pc:sldMkLst>
          <pc:docMk/>
          <pc:sldMk cId="3210147841" sldId="272"/>
        </pc:sldMkLst>
        <pc:spChg chg="mod">
          <ac:chgData name="Timothy Hall" userId="5e0a0c550da282fa" providerId="LiveId" clId="{0054019E-1DE1-4FB8-A028-D0DE1E4F96FF}" dt="2022-02-15T03:07:09.238" v="695" actId="20577"/>
          <ac:spMkLst>
            <pc:docMk/>
            <pc:sldMk cId="3210147841" sldId="272"/>
            <ac:spMk id="2" creationId="{68AB59C7-8F20-43F1-BBD1-C9D8DEEDAD44}"/>
          </ac:spMkLst>
        </pc:spChg>
        <pc:spChg chg="mod">
          <ac:chgData name="Timothy Hall" userId="5e0a0c550da282fa" providerId="LiveId" clId="{0054019E-1DE1-4FB8-A028-D0DE1E4F96FF}" dt="2022-02-15T03:08:03.536" v="821" actId="20577"/>
          <ac:spMkLst>
            <pc:docMk/>
            <pc:sldMk cId="3210147841" sldId="272"/>
            <ac:spMk id="3" creationId="{9D77C712-C942-4B27-919A-3E6A313ABF7A}"/>
          </ac:spMkLst>
        </pc:spChg>
      </pc:sldChg>
      <pc:sldChg chg="addSp modSp new mod">
        <pc:chgData name="Timothy Hall" userId="5e0a0c550da282fa" providerId="LiveId" clId="{0054019E-1DE1-4FB8-A028-D0DE1E4F96FF}" dt="2022-02-17T00:12:32.917" v="1206" actId="20577"/>
        <pc:sldMkLst>
          <pc:docMk/>
          <pc:sldMk cId="2878716918" sldId="273"/>
        </pc:sldMkLst>
        <pc:spChg chg="mod">
          <ac:chgData name="Timothy Hall" userId="5e0a0c550da282fa" providerId="LiveId" clId="{0054019E-1DE1-4FB8-A028-D0DE1E4F96FF}" dt="2022-02-17T00:11:30.409" v="1179" actId="1035"/>
          <ac:spMkLst>
            <pc:docMk/>
            <pc:sldMk cId="2878716918" sldId="273"/>
            <ac:spMk id="2" creationId="{B88316E2-5057-4618-AB27-C9D7B7C09F30}"/>
          </ac:spMkLst>
        </pc:spChg>
        <pc:spChg chg="mod">
          <ac:chgData name="Timothy Hall" userId="5e0a0c550da282fa" providerId="LiveId" clId="{0054019E-1DE1-4FB8-A028-D0DE1E4F96FF}" dt="2022-02-17T00:12:32.917" v="1206" actId="20577"/>
          <ac:spMkLst>
            <pc:docMk/>
            <pc:sldMk cId="2878716918" sldId="273"/>
            <ac:spMk id="3" creationId="{BFAE3371-E89E-46F5-B3D0-802B96957AE5}"/>
          </ac:spMkLst>
        </pc:spChg>
        <pc:picChg chg="add mod">
          <ac:chgData name="Timothy Hall" userId="5e0a0c550da282fa" providerId="LiveId" clId="{0054019E-1DE1-4FB8-A028-D0DE1E4F96FF}" dt="2022-02-17T00:11:30.409" v="1179" actId="1035"/>
          <ac:picMkLst>
            <pc:docMk/>
            <pc:sldMk cId="2878716918" sldId="273"/>
            <ac:picMk id="5" creationId="{64399FAB-437B-45F5-805B-CE3520A494BF}"/>
          </ac:picMkLst>
        </pc:picChg>
      </pc:sldChg>
      <pc:sldChg chg="addSp delSp modSp new mod">
        <pc:chgData name="Timothy Hall" userId="5e0a0c550da282fa" providerId="LiveId" clId="{0054019E-1DE1-4FB8-A028-D0DE1E4F96FF}" dt="2022-02-17T00:54:33.156" v="1320" actId="20577"/>
        <pc:sldMkLst>
          <pc:docMk/>
          <pc:sldMk cId="4159678023" sldId="274"/>
        </pc:sldMkLst>
        <pc:spChg chg="mod">
          <ac:chgData name="Timothy Hall" userId="5e0a0c550da282fa" providerId="LiveId" clId="{0054019E-1DE1-4FB8-A028-D0DE1E4F96FF}" dt="2022-02-17T00:54:33.156" v="1320" actId="20577"/>
          <ac:spMkLst>
            <pc:docMk/>
            <pc:sldMk cId="4159678023" sldId="274"/>
            <ac:spMk id="2" creationId="{8E3B73EC-28ED-4731-BA6B-308756F66CC5}"/>
          </ac:spMkLst>
        </pc:spChg>
        <pc:spChg chg="del">
          <ac:chgData name="Timothy Hall" userId="5e0a0c550da282fa" providerId="LiveId" clId="{0054019E-1DE1-4FB8-A028-D0DE1E4F96FF}" dt="2022-02-17T00:44:09.325" v="1218" actId="478"/>
          <ac:spMkLst>
            <pc:docMk/>
            <pc:sldMk cId="4159678023" sldId="274"/>
            <ac:spMk id="3" creationId="{C049936F-9582-4E70-B481-5CE81CD02D4C}"/>
          </ac:spMkLst>
        </pc:spChg>
        <pc:spChg chg="del">
          <ac:chgData name="Timothy Hall" userId="5e0a0c550da282fa" providerId="LiveId" clId="{0054019E-1DE1-4FB8-A028-D0DE1E4F96FF}" dt="2022-02-17T00:44:09.325" v="1218" actId="478"/>
          <ac:spMkLst>
            <pc:docMk/>
            <pc:sldMk cId="4159678023" sldId="274"/>
            <ac:spMk id="4" creationId="{6ABDF24E-82B7-4BD0-BEFC-3D434FE4D844}"/>
          </ac:spMkLst>
        </pc:spChg>
        <pc:spChg chg="del">
          <ac:chgData name="Timothy Hall" userId="5e0a0c550da282fa" providerId="LiveId" clId="{0054019E-1DE1-4FB8-A028-D0DE1E4F96FF}" dt="2022-02-17T00:44:09.325" v="1218" actId="478"/>
          <ac:spMkLst>
            <pc:docMk/>
            <pc:sldMk cId="4159678023" sldId="274"/>
            <ac:spMk id="5" creationId="{A970948D-822B-427B-801B-4DC1573520B5}"/>
          </ac:spMkLst>
        </pc:spChg>
        <pc:spChg chg="del">
          <ac:chgData name="Timothy Hall" userId="5e0a0c550da282fa" providerId="LiveId" clId="{0054019E-1DE1-4FB8-A028-D0DE1E4F96FF}" dt="2022-02-17T00:44:09.325" v="1218" actId="478"/>
          <ac:spMkLst>
            <pc:docMk/>
            <pc:sldMk cId="4159678023" sldId="274"/>
            <ac:spMk id="6" creationId="{175358D6-3B81-4DCF-A1A9-DDC3E435D9D8}"/>
          </ac:spMkLst>
        </pc:spChg>
        <pc:picChg chg="add mod">
          <ac:chgData name="Timothy Hall" userId="5e0a0c550da282fa" providerId="LiveId" clId="{0054019E-1DE1-4FB8-A028-D0DE1E4F96FF}" dt="2022-02-17T00:44:15.248" v="1220" actId="1076"/>
          <ac:picMkLst>
            <pc:docMk/>
            <pc:sldMk cId="4159678023" sldId="274"/>
            <ac:picMk id="8" creationId="{0A82D6D9-9B73-488D-9A7A-24898BC5076F}"/>
          </ac:picMkLst>
        </pc:picChg>
      </pc:sldChg>
      <pc:sldChg chg="add del">
        <pc:chgData name="Timothy Hall" userId="5e0a0c550da282fa" providerId="LiveId" clId="{0054019E-1DE1-4FB8-A028-D0DE1E4F96FF}" dt="2022-02-17T01:10:37.465" v="1719" actId="47"/>
        <pc:sldMkLst>
          <pc:docMk/>
          <pc:sldMk cId="3601722785" sldId="275"/>
        </pc:sldMkLst>
      </pc:sldChg>
      <pc:sldChg chg="addSp delSp modSp add del mod">
        <pc:chgData name="Timothy Hall" userId="5e0a0c550da282fa" providerId="LiveId" clId="{0054019E-1DE1-4FB8-A028-D0DE1E4F96FF}" dt="2022-02-17T01:12:54.064" v="1725" actId="2696"/>
        <pc:sldMkLst>
          <pc:docMk/>
          <pc:sldMk cId="1732048941" sldId="276"/>
        </pc:sldMkLst>
        <pc:spChg chg="mod">
          <ac:chgData name="Timothy Hall" userId="5e0a0c550da282fa" providerId="LiveId" clId="{0054019E-1DE1-4FB8-A028-D0DE1E4F96FF}" dt="2022-02-17T00:54:46.949" v="1360" actId="20577"/>
          <ac:spMkLst>
            <pc:docMk/>
            <pc:sldMk cId="1732048941" sldId="276"/>
            <ac:spMk id="2" creationId="{8E3B73EC-28ED-4731-BA6B-308756F66CC5}"/>
          </ac:spMkLst>
        </pc:spChg>
        <pc:spChg chg="del">
          <ac:chgData name="Timothy Hall" userId="5e0a0c550da282fa" providerId="LiveId" clId="{0054019E-1DE1-4FB8-A028-D0DE1E4F96FF}" dt="2022-02-17T00:44:43.112" v="1221" actId="478"/>
          <ac:spMkLst>
            <pc:docMk/>
            <pc:sldMk cId="1732048941" sldId="276"/>
            <ac:spMk id="3" creationId="{C049936F-9582-4E70-B481-5CE81CD02D4C}"/>
          </ac:spMkLst>
        </pc:spChg>
        <pc:spChg chg="del">
          <ac:chgData name="Timothy Hall" userId="5e0a0c550da282fa" providerId="LiveId" clId="{0054019E-1DE1-4FB8-A028-D0DE1E4F96FF}" dt="2022-02-17T00:44:43.112" v="1221" actId="478"/>
          <ac:spMkLst>
            <pc:docMk/>
            <pc:sldMk cId="1732048941" sldId="276"/>
            <ac:spMk id="4" creationId="{6ABDF24E-82B7-4BD0-BEFC-3D434FE4D844}"/>
          </ac:spMkLst>
        </pc:spChg>
        <pc:spChg chg="del">
          <ac:chgData name="Timothy Hall" userId="5e0a0c550da282fa" providerId="LiveId" clId="{0054019E-1DE1-4FB8-A028-D0DE1E4F96FF}" dt="2022-02-17T00:44:43.112" v="1221" actId="478"/>
          <ac:spMkLst>
            <pc:docMk/>
            <pc:sldMk cId="1732048941" sldId="276"/>
            <ac:spMk id="5" creationId="{A970948D-822B-427B-801B-4DC1573520B5}"/>
          </ac:spMkLst>
        </pc:spChg>
        <pc:spChg chg="del">
          <ac:chgData name="Timothy Hall" userId="5e0a0c550da282fa" providerId="LiveId" clId="{0054019E-1DE1-4FB8-A028-D0DE1E4F96FF}" dt="2022-02-17T00:44:43.112" v="1221" actId="478"/>
          <ac:spMkLst>
            <pc:docMk/>
            <pc:sldMk cId="1732048941" sldId="276"/>
            <ac:spMk id="6" creationId="{175358D6-3B81-4DCF-A1A9-DDC3E435D9D8}"/>
          </ac:spMkLst>
        </pc:spChg>
        <pc:picChg chg="add mod">
          <ac:chgData name="Timothy Hall" userId="5e0a0c550da282fa" providerId="LiveId" clId="{0054019E-1DE1-4FB8-A028-D0DE1E4F96FF}" dt="2022-02-17T00:44:46.418" v="1223" actId="1076"/>
          <ac:picMkLst>
            <pc:docMk/>
            <pc:sldMk cId="1732048941" sldId="276"/>
            <ac:picMk id="8" creationId="{83AF599F-CE23-4982-B3AF-1743E9736746}"/>
          </ac:picMkLst>
        </pc:picChg>
      </pc:sldChg>
      <pc:sldChg chg="addSp delSp modSp add mod ord">
        <pc:chgData name="Timothy Hall" userId="5e0a0c550da282fa" providerId="LiveId" clId="{0054019E-1DE1-4FB8-A028-D0DE1E4F96FF}" dt="2022-02-17T01:13:58.974" v="1729"/>
        <pc:sldMkLst>
          <pc:docMk/>
          <pc:sldMk cId="3215452090" sldId="277"/>
        </pc:sldMkLst>
        <pc:spChg chg="mod">
          <ac:chgData name="Timothy Hall" userId="5e0a0c550da282fa" providerId="LiveId" clId="{0054019E-1DE1-4FB8-A028-D0DE1E4F96FF}" dt="2022-02-17T01:09:32.776" v="1699" actId="20577"/>
          <ac:spMkLst>
            <pc:docMk/>
            <pc:sldMk cId="3215452090" sldId="277"/>
            <ac:spMk id="2" creationId="{8E3B73EC-28ED-4731-BA6B-308756F66CC5}"/>
          </ac:spMkLst>
        </pc:spChg>
        <pc:spChg chg="del">
          <ac:chgData name="Timothy Hall" userId="5e0a0c550da282fa" providerId="LiveId" clId="{0054019E-1DE1-4FB8-A028-D0DE1E4F96FF}" dt="2022-02-17T00:44:57.416" v="1226" actId="478"/>
          <ac:spMkLst>
            <pc:docMk/>
            <pc:sldMk cId="3215452090" sldId="277"/>
            <ac:spMk id="3" creationId="{C049936F-9582-4E70-B481-5CE81CD02D4C}"/>
          </ac:spMkLst>
        </pc:spChg>
        <pc:spChg chg="del">
          <ac:chgData name="Timothy Hall" userId="5e0a0c550da282fa" providerId="LiveId" clId="{0054019E-1DE1-4FB8-A028-D0DE1E4F96FF}" dt="2022-02-17T00:44:57.416" v="1226" actId="478"/>
          <ac:spMkLst>
            <pc:docMk/>
            <pc:sldMk cId="3215452090" sldId="277"/>
            <ac:spMk id="4" creationId="{6ABDF24E-82B7-4BD0-BEFC-3D434FE4D844}"/>
          </ac:spMkLst>
        </pc:spChg>
        <pc:spChg chg="del">
          <ac:chgData name="Timothy Hall" userId="5e0a0c550da282fa" providerId="LiveId" clId="{0054019E-1DE1-4FB8-A028-D0DE1E4F96FF}" dt="2022-02-17T00:44:57.416" v="1226" actId="478"/>
          <ac:spMkLst>
            <pc:docMk/>
            <pc:sldMk cId="3215452090" sldId="277"/>
            <ac:spMk id="5" creationId="{A970948D-822B-427B-801B-4DC1573520B5}"/>
          </ac:spMkLst>
        </pc:spChg>
        <pc:spChg chg="del">
          <ac:chgData name="Timothy Hall" userId="5e0a0c550da282fa" providerId="LiveId" clId="{0054019E-1DE1-4FB8-A028-D0DE1E4F96FF}" dt="2022-02-17T00:44:57.416" v="1226" actId="478"/>
          <ac:spMkLst>
            <pc:docMk/>
            <pc:sldMk cId="3215452090" sldId="277"/>
            <ac:spMk id="6" creationId="{175358D6-3B81-4DCF-A1A9-DDC3E435D9D8}"/>
          </ac:spMkLst>
        </pc:spChg>
        <pc:picChg chg="add del mod">
          <ac:chgData name="Timothy Hall" userId="5e0a0c550da282fa" providerId="LiveId" clId="{0054019E-1DE1-4FB8-A028-D0DE1E4F96FF}" dt="2022-02-17T01:13:30.919" v="1726" actId="478"/>
          <ac:picMkLst>
            <pc:docMk/>
            <pc:sldMk cId="3215452090" sldId="277"/>
            <ac:picMk id="8" creationId="{7768F373-EB0A-4A37-9865-1DCDB45DDFE2}"/>
          </ac:picMkLst>
        </pc:picChg>
        <pc:picChg chg="add mod">
          <ac:chgData name="Timothy Hall" userId="5e0a0c550da282fa" providerId="LiveId" clId="{0054019E-1DE1-4FB8-A028-D0DE1E4F96FF}" dt="2022-02-17T01:13:33.700" v="1727" actId="1076"/>
          <ac:picMkLst>
            <pc:docMk/>
            <pc:sldMk cId="3215452090" sldId="277"/>
            <ac:picMk id="10" creationId="{F2A7CC71-57E6-4095-A2D5-7BEAE1F2D07C}"/>
          </ac:picMkLst>
        </pc:picChg>
        <pc:picChg chg="add mod">
          <ac:chgData name="Timothy Hall" userId="5e0a0c550da282fa" providerId="LiveId" clId="{0054019E-1DE1-4FB8-A028-D0DE1E4F96FF}" dt="2022-02-17T01:08:21.159" v="1680" actId="1076"/>
          <ac:picMkLst>
            <pc:docMk/>
            <pc:sldMk cId="3215452090" sldId="277"/>
            <ac:picMk id="12" creationId="{0C921492-3F77-4831-8660-10E25BDB03F6}"/>
          </ac:picMkLst>
        </pc:picChg>
        <pc:picChg chg="add mod">
          <ac:chgData name="Timothy Hall" userId="5e0a0c550da282fa" providerId="LiveId" clId="{0054019E-1DE1-4FB8-A028-D0DE1E4F96FF}" dt="2022-02-17T01:08:45.963" v="1683" actId="1076"/>
          <ac:picMkLst>
            <pc:docMk/>
            <pc:sldMk cId="3215452090" sldId="277"/>
            <ac:picMk id="14" creationId="{992AC260-FA4B-4D0E-A686-A10623CE8A9F}"/>
          </ac:picMkLst>
        </pc:picChg>
      </pc:sldChg>
      <pc:sldChg chg="addSp delSp modSp add mod">
        <pc:chgData name="Timothy Hall" userId="5e0a0c550da282fa" providerId="LiveId" clId="{0054019E-1DE1-4FB8-A028-D0DE1E4F96FF}" dt="2022-02-17T01:06:26.499" v="1616" actId="1036"/>
        <pc:sldMkLst>
          <pc:docMk/>
          <pc:sldMk cId="397957728" sldId="278"/>
        </pc:sldMkLst>
        <pc:spChg chg="mod">
          <ac:chgData name="Timothy Hall" userId="5e0a0c550da282fa" providerId="LiveId" clId="{0054019E-1DE1-4FB8-A028-D0DE1E4F96FF}" dt="2022-02-17T01:02:16.136" v="1598" actId="14100"/>
          <ac:spMkLst>
            <pc:docMk/>
            <pc:sldMk cId="397957728" sldId="278"/>
            <ac:spMk id="2" creationId="{8E3B73EC-28ED-4731-BA6B-308756F66CC5}"/>
          </ac:spMkLst>
        </pc:spChg>
        <pc:spChg chg="del">
          <ac:chgData name="Timothy Hall" userId="5e0a0c550da282fa" providerId="LiveId" clId="{0054019E-1DE1-4FB8-A028-D0DE1E4F96FF}" dt="2022-02-17T00:45:51.692" v="1229" actId="478"/>
          <ac:spMkLst>
            <pc:docMk/>
            <pc:sldMk cId="397957728" sldId="278"/>
            <ac:spMk id="3" creationId="{C049936F-9582-4E70-B481-5CE81CD02D4C}"/>
          </ac:spMkLst>
        </pc:spChg>
        <pc:spChg chg="del">
          <ac:chgData name="Timothy Hall" userId="5e0a0c550da282fa" providerId="LiveId" clId="{0054019E-1DE1-4FB8-A028-D0DE1E4F96FF}" dt="2022-02-17T00:45:51.692" v="1229" actId="478"/>
          <ac:spMkLst>
            <pc:docMk/>
            <pc:sldMk cId="397957728" sldId="278"/>
            <ac:spMk id="4" creationId="{6ABDF24E-82B7-4BD0-BEFC-3D434FE4D844}"/>
          </ac:spMkLst>
        </pc:spChg>
        <pc:spChg chg="del">
          <ac:chgData name="Timothy Hall" userId="5e0a0c550da282fa" providerId="LiveId" clId="{0054019E-1DE1-4FB8-A028-D0DE1E4F96FF}" dt="2022-02-17T00:45:51.692" v="1229" actId="478"/>
          <ac:spMkLst>
            <pc:docMk/>
            <pc:sldMk cId="397957728" sldId="278"/>
            <ac:spMk id="5" creationId="{A970948D-822B-427B-801B-4DC1573520B5}"/>
          </ac:spMkLst>
        </pc:spChg>
        <pc:spChg chg="del">
          <ac:chgData name="Timothy Hall" userId="5e0a0c550da282fa" providerId="LiveId" clId="{0054019E-1DE1-4FB8-A028-D0DE1E4F96FF}" dt="2022-02-17T00:45:51.692" v="1229" actId="478"/>
          <ac:spMkLst>
            <pc:docMk/>
            <pc:sldMk cId="397957728" sldId="278"/>
            <ac:spMk id="6" creationId="{175358D6-3B81-4DCF-A1A9-DDC3E435D9D8}"/>
          </ac:spMkLst>
        </pc:spChg>
        <pc:picChg chg="add del mod">
          <ac:chgData name="Timothy Hall" userId="5e0a0c550da282fa" providerId="LiveId" clId="{0054019E-1DE1-4FB8-A028-D0DE1E4F96FF}" dt="2022-02-17T01:00:52.858" v="1564" actId="478"/>
          <ac:picMkLst>
            <pc:docMk/>
            <pc:sldMk cId="397957728" sldId="278"/>
            <ac:picMk id="8" creationId="{1DB6FA89-FF2F-48F6-9459-ED20AB75CF5D}"/>
          </ac:picMkLst>
        </pc:picChg>
        <pc:picChg chg="add del">
          <ac:chgData name="Timothy Hall" userId="5e0a0c550da282fa" providerId="LiveId" clId="{0054019E-1DE1-4FB8-A028-D0DE1E4F96FF}" dt="2022-02-17T01:00:51.989" v="1563" actId="22"/>
          <ac:picMkLst>
            <pc:docMk/>
            <pc:sldMk cId="397957728" sldId="278"/>
            <ac:picMk id="10" creationId="{F31BF21A-CABC-4C7E-B257-64F2BD1A1AF3}"/>
          </ac:picMkLst>
        </pc:picChg>
        <pc:picChg chg="add del mod">
          <ac:chgData name="Timothy Hall" userId="5e0a0c550da282fa" providerId="LiveId" clId="{0054019E-1DE1-4FB8-A028-D0DE1E4F96FF}" dt="2022-02-17T01:02:05.672" v="1594" actId="478"/>
          <ac:picMkLst>
            <pc:docMk/>
            <pc:sldMk cId="397957728" sldId="278"/>
            <ac:picMk id="12" creationId="{6CB4AC77-4133-4D36-9929-FAC9222997BE}"/>
          </ac:picMkLst>
        </pc:picChg>
        <pc:picChg chg="add mod">
          <ac:chgData name="Timothy Hall" userId="5e0a0c550da282fa" providerId="LiveId" clId="{0054019E-1DE1-4FB8-A028-D0DE1E4F96FF}" dt="2022-02-17T01:06:05.937" v="1610" actId="14100"/>
          <ac:picMkLst>
            <pc:docMk/>
            <pc:sldMk cId="397957728" sldId="278"/>
            <ac:picMk id="14" creationId="{232763AC-A5DB-4A14-AF9E-DA404DD64367}"/>
          </ac:picMkLst>
        </pc:picChg>
        <pc:picChg chg="add mod">
          <ac:chgData name="Timothy Hall" userId="5e0a0c550da282fa" providerId="LiveId" clId="{0054019E-1DE1-4FB8-A028-D0DE1E4F96FF}" dt="2022-02-17T01:06:00.536" v="1609" actId="1076"/>
          <ac:picMkLst>
            <pc:docMk/>
            <pc:sldMk cId="397957728" sldId="278"/>
            <ac:picMk id="16" creationId="{4FF4B1A2-FA2D-4109-A2C4-B798CD68FFDC}"/>
          </ac:picMkLst>
        </pc:picChg>
        <pc:picChg chg="add mod">
          <ac:chgData name="Timothy Hall" userId="5e0a0c550da282fa" providerId="LiveId" clId="{0054019E-1DE1-4FB8-A028-D0DE1E4F96FF}" dt="2022-02-17T01:06:20.008" v="1614" actId="14100"/>
          <ac:picMkLst>
            <pc:docMk/>
            <pc:sldMk cId="397957728" sldId="278"/>
            <ac:picMk id="18" creationId="{BB315E0A-A3C5-415D-AD82-6F11D74EDF67}"/>
          </ac:picMkLst>
        </pc:picChg>
        <pc:picChg chg="add mod">
          <ac:chgData name="Timothy Hall" userId="5e0a0c550da282fa" providerId="LiveId" clId="{0054019E-1DE1-4FB8-A028-D0DE1E4F96FF}" dt="2022-02-17T01:06:26.499" v="1616" actId="1036"/>
          <ac:picMkLst>
            <pc:docMk/>
            <pc:sldMk cId="397957728" sldId="278"/>
            <ac:picMk id="20" creationId="{D4A04698-B98C-4FB2-86B4-F4000242E2EB}"/>
          </ac:picMkLst>
        </pc:picChg>
      </pc:sldChg>
      <pc:sldChg chg="add del">
        <pc:chgData name="Timothy Hall" userId="5e0a0c550da282fa" providerId="LiveId" clId="{0054019E-1DE1-4FB8-A028-D0DE1E4F96FF}" dt="2022-02-17T01:10:36.622" v="1718" actId="47"/>
        <pc:sldMkLst>
          <pc:docMk/>
          <pc:sldMk cId="117097173" sldId="279"/>
        </pc:sldMkLst>
      </pc:sldChg>
      <pc:sldChg chg="addSp modSp new mod">
        <pc:chgData name="Timothy Hall" userId="5e0a0c550da282fa" providerId="LiveId" clId="{0054019E-1DE1-4FB8-A028-D0DE1E4F96FF}" dt="2022-02-17T00:13:42.004" v="1217" actId="14100"/>
        <pc:sldMkLst>
          <pc:docMk/>
          <pc:sldMk cId="4008894201" sldId="280"/>
        </pc:sldMkLst>
        <pc:spChg chg="mod">
          <ac:chgData name="Timothy Hall" userId="5e0a0c550da282fa" providerId="LiveId" clId="{0054019E-1DE1-4FB8-A028-D0DE1E4F96FF}" dt="2022-02-15T03:44:06.526" v="1165" actId="20577"/>
          <ac:spMkLst>
            <pc:docMk/>
            <pc:sldMk cId="4008894201" sldId="280"/>
            <ac:spMk id="2" creationId="{25CFC08B-2588-4A3C-92C9-03DD15EA8C58}"/>
          </ac:spMkLst>
        </pc:spChg>
        <pc:spChg chg="mod">
          <ac:chgData name="Timothy Hall" userId="5e0a0c550da282fa" providerId="LiveId" clId="{0054019E-1DE1-4FB8-A028-D0DE1E4F96FF}" dt="2022-02-17T00:13:42.004" v="1217" actId="14100"/>
          <ac:spMkLst>
            <pc:docMk/>
            <pc:sldMk cId="4008894201" sldId="280"/>
            <ac:spMk id="3" creationId="{8E1F5820-DAE1-40B9-99AF-BE5677F61FCD}"/>
          </ac:spMkLst>
        </pc:spChg>
        <pc:spChg chg="add mod">
          <ac:chgData name="Timothy Hall" userId="5e0a0c550da282fa" providerId="LiveId" clId="{0054019E-1DE1-4FB8-A028-D0DE1E4F96FF}" dt="2022-02-17T00:13:39.333" v="1216" actId="14100"/>
          <ac:spMkLst>
            <pc:docMk/>
            <pc:sldMk cId="4008894201" sldId="280"/>
            <ac:spMk id="4" creationId="{711653A7-FC17-4FD2-B5A3-B06FA14206DD}"/>
          </ac:spMkLst>
        </pc:spChg>
      </pc:sldChg>
      <pc:sldChg chg="addSp delSp modSp new mod ord">
        <pc:chgData name="Timothy Hall" userId="5e0a0c550da282fa" providerId="LiveId" clId="{0054019E-1DE1-4FB8-A028-D0DE1E4F96FF}" dt="2022-02-17T01:19:37.346" v="1901"/>
        <pc:sldMkLst>
          <pc:docMk/>
          <pc:sldMk cId="1571256617" sldId="281"/>
        </pc:sldMkLst>
        <pc:spChg chg="mod">
          <ac:chgData name="Timothy Hall" userId="5e0a0c550da282fa" providerId="LiveId" clId="{0054019E-1DE1-4FB8-A028-D0DE1E4F96FF}" dt="2022-02-17T00:47:29.266" v="1270" actId="20577"/>
          <ac:spMkLst>
            <pc:docMk/>
            <pc:sldMk cId="1571256617" sldId="281"/>
            <ac:spMk id="2" creationId="{AFAB4EEB-8EB7-457A-AABC-F5CAFE732A04}"/>
          </ac:spMkLst>
        </pc:spChg>
        <pc:spChg chg="del">
          <ac:chgData name="Timothy Hall" userId="5e0a0c550da282fa" providerId="LiveId" clId="{0054019E-1DE1-4FB8-A028-D0DE1E4F96FF}" dt="2022-02-17T00:46:29.274" v="1233" actId="478"/>
          <ac:spMkLst>
            <pc:docMk/>
            <pc:sldMk cId="1571256617" sldId="281"/>
            <ac:spMk id="3" creationId="{3AB63137-B6B1-4E0D-9D7D-85AA1FE0DB2D}"/>
          </ac:spMkLst>
        </pc:spChg>
        <pc:spChg chg="del">
          <ac:chgData name="Timothy Hall" userId="5e0a0c550da282fa" providerId="LiveId" clId="{0054019E-1DE1-4FB8-A028-D0DE1E4F96FF}" dt="2022-02-17T00:46:29.274" v="1233" actId="478"/>
          <ac:spMkLst>
            <pc:docMk/>
            <pc:sldMk cId="1571256617" sldId="281"/>
            <ac:spMk id="4" creationId="{B2F7D43D-6374-40CF-9C23-82C5D84239C6}"/>
          </ac:spMkLst>
        </pc:spChg>
        <pc:spChg chg="del">
          <ac:chgData name="Timothy Hall" userId="5e0a0c550da282fa" providerId="LiveId" clId="{0054019E-1DE1-4FB8-A028-D0DE1E4F96FF}" dt="2022-02-17T00:46:29.274" v="1233" actId="478"/>
          <ac:spMkLst>
            <pc:docMk/>
            <pc:sldMk cId="1571256617" sldId="281"/>
            <ac:spMk id="5" creationId="{3BC65FF5-509F-42BC-B880-DE14390D07EE}"/>
          </ac:spMkLst>
        </pc:spChg>
        <pc:spChg chg="del">
          <ac:chgData name="Timothy Hall" userId="5e0a0c550da282fa" providerId="LiveId" clId="{0054019E-1DE1-4FB8-A028-D0DE1E4F96FF}" dt="2022-02-17T00:46:29.274" v="1233" actId="478"/>
          <ac:spMkLst>
            <pc:docMk/>
            <pc:sldMk cId="1571256617" sldId="281"/>
            <ac:spMk id="6" creationId="{5BA1426F-7B7C-4745-B871-4B27A333AF9B}"/>
          </ac:spMkLst>
        </pc:spChg>
        <pc:picChg chg="add mod">
          <ac:chgData name="Timothy Hall" userId="5e0a0c550da282fa" providerId="LiveId" clId="{0054019E-1DE1-4FB8-A028-D0DE1E4F96FF}" dt="2022-02-17T00:47:15.817" v="1244" actId="1035"/>
          <ac:picMkLst>
            <pc:docMk/>
            <pc:sldMk cId="1571256617" sldId="281"/>
            <ac:picMk id="8" creationId="{8F0C7225-97B5-434F-9079-5F1DF5911045}"/>
          </ac:picMkLst>
        </pc:picChg>
        <pc:picChg chg="add mod">
          <ac:chgData name="Timothy Hall" userId="5e0a0c550da282fa" providerId="LiveId" clId="{0054019E-1DE1-4FB8-A028-D0DE1E4F96FF}" dt="2022-02-17T00:47:13.242" v="1239" actId="1076"/>
          <ac:picMkLst>
            <pc:docMk/>
            <pc:sldMk cId="1571256617" sldId="281"/>
            <ac:picMk id="10" creationId="{73BEAAD5-E2B9-4CEE-BC78-9810B143FD78}"/>
          </ac:picMkLst>
        </pc:picChg>
      </pc:sldChg>
      <pc:sldChg chg="addSp delSp modSp new mod">
        <pc:chgData name="Timothy Hall" userId="5e0a0c550da282fa" providerId="LiveId" clId="{0054019E-1DE1-4FB8-A028-D0DE1E4F96FF}" dt="2022-02-17T00:55:34.510" v="1442" actId="20577"/>
        <pc:sldMkLst>
          <pc:docMk/>
          <pc:sldMk cId="513989486" sldId="282"/>
        </pc:sldMkLst>
        <pc:spChg chg="mod">
          <ac:chgData name="Timothy Hall" userId="5e0a0c550da282fa" providerId="LiveId" clId="{0054019E-1DE1-4FB8-A028-D0DE1E4F96FF}" dt="2022-02-17T00:55:34.510" v="1442" actId="20577"/>
          <ac:spMkLst>
            <pc:docMk/>
            <pc:sldMk cId="513989486" sldId="282"/>
            <ac:spMk id="2" creationId="{86DF75D9-A227-45B7-B2F3-DC7CD5EDC96E}"/>
          </ac:spMkLst>
        </pc:spChg>
        <pc:spChg chg="del">
          <ac:chgData name="Timothy Hall" userId="5e0a0c550da282fa" providerId="LiveId" clId="{0054019E-1DE1-4FB8-A028-D0DE1E4F96FF}" dt="2022-02-17T00:47:57.170" v="1272" actId="478"/>
          <ac:spMkLst>
            <pc:docMk/>
            <pc:sldMk cId="513989486" sldId="282"/>
            <ac:spMk id="3" creationId="{9ECD8B75-49B8-4E63-AB46-9D2A9AE488E8}"/>
          </ac:spMkLst>
        </pc:spChg>
        <pc:spChg chg="del">
          <ac:chgData name="Timothy Hall" userId="5e0a0c550da282fa" providerId="LiveId" clId="{0054019E-1DE1-4FB8-A028-D0DE1E4F96FF}" dt="2022-02-17T00:47:57.170" v="1272" actId="478"/>
          <ac:spMkLst>
            <pc:docMk/>
            <pc:sldMk cId="513989486" sldId="282"/>
            <ac:spMk id="4" creationId="{4760FC0B-F849-4773-89D7-2B89BA990C25}"/>
          </ac:spMkLst>
        </pc:spChg>
        <pc:spChg chg="del">
          <ac:chgData name="Timothy Hall" userId="5e0a0c550da282fa" providerId="LiveId" clId="{0054019E-1DE1-4FB8-A028-D0DE1E4F96FF}" dt="2022-02-17T00:47:57.170" v="1272" actId="478"/>
          <ac:spMkLst>
            <pc:docMk/>
            <pc:sldMk cId="513989486" sldId="282"/>
            <ac:spMk id="5" creationId="{47588005-36D4-4120-ACC3-F1141FF3CB76}"/>
          </ac:spMkLst>
        </pc:spChg>
        <pc:spChg chg="del">
          <ac:chgData name="Timothy Hall" userId="5e0a0c550da282fa" providerId="LiveId" clId="{0054019E-1DE1-4FB8-A028-D0DE1E4F96FF}" dt="2022-02-17T00:47:57.170" v="1272" actId="478"/>
          <ac:spMkLst>
            <pc:docMk/>
            <pc:sldMk cId="513989486" sldId="282"/>
            <ac:spMk id="6" creationId="{0854F9BE-8A06-45E4-8715-BAF542D1EE98}"/>
          </ac:spMkLst>
        </pc:spChg>
        <pc:picChg chg="add mod">
          <ac:chgData name="Timothy Hall" userId="5e0a0c550da282fa" providerId="LiveId" clId="{0054019E-1DE1-4FB8-A028-D0DE1E4F96FF}" dt="2022-02-17T00:48:00.603" v="1274" actId="1076"/>
          <ac:picMkLst>
            <pc:docMk/>
            <pc:sldMk cId="513989486" sldId="282"/>
            <ac:picMk id="8" creationId="{402CB9E8-CBA4-4862-976C-1E60BD14ABBC}"/>
          </ac:picMkLst>
        </pc:picChg>
      </pc:sldChg>
      <pc:sldChg chg="addSp delSp modSp new mod ord">
        <pc:chgData name="Timothy Hall" userId="5e0a0c550da282fa" providerId="LiveId" clId="{0054019E-1DE1-4FB8-A028-D0DE1E4F96FF}" dt="2022-02-17T01:21:17.369" v="1968"/>
        <pc:sldMkLst>
          <pc:docMk/>
          <pc:sldMk cId="2847786804" sldId="283"/>
        </pc:sldMkLst>
        <pc:spChg chg="mod">
          <ac:chgData name="Timothy Hall" userId="5e0a0c550da282fa" providerId="LiveId" clId="{0054019E-1DE1-4FB8-A028-D0DE1E4F96FF}" dt="2022-02-17T01:20:06.047" v="1962" actId="20577"/>
          <ac:spMkLst>
            <pc:docMk/>
            <pc:sldMk cId="2847786804" sldId="283"/>
            <ac:spMk id="2" creationId="{5D6B4C9E-A85B-43EA-AE39-CDFD1925F8E8}"/>
          </ac:spMkLst>
        </pc:spChg>
        <pc:spChg chg="del">
          <ac:chgData name="Timothy Hall" userId="5e0a0c550da282fa" providerId="LiveId" clId="{0054019E-1DE1-4FB8-A028-D0DE1E4F96FF}" dt="2022-02-17T00:48:31.879" v="1276" actId="478"/>
          <ac:spMkLst>
            <pc:docMk/>
            <pc:sldMk cId="2847786804" sldId="283"/>
            <ac:spMk id="3" creationId="{7190463D-C3E5-4861-86A3-2EE80C64E97E}"/>
          </ac:spMkLst>
        </pc:spChg>
        <pc:spChg chg="del">
          <ac:chgData name="Timothy Hall" userId="5e0a0c550da282fa" providerId="LiveId" clId="{0054019E-1DE1-4FB8-A028-D0DE1E4F96FF}" dt="2022-02-17T00:48:31.879" v="1276" actId="478"/>
          <ac:spMkLst>
            <pc:docMk/>
            <pc:sldMk cId="2847786804" sldId="283"/>
            <ac:spMk id="4" creationId="{D2B3B590-5F4F-4E50-8A36-DAA969F3A6EA}"/>
          </ac:spMkLst>
        </pc:spChg>
        <pc:spChg chg="del">
          <ac:chgData name="Timothy Hall" userId="5e0a0c550da282fa" providerId="LiveId" clId="{0054019E-1DE1-4FB8-A028-D0DE1E4F96FF}" dt="2022-02-17T00:48:31.879" v="1276" actId="478"/>
          <ac:spMkLst>
            <pc:docMk/>
            <pc:sldMk cId="2847786804" sldId="283"/>
            <ac:spMk id="5" creationId="{CD46B035-7952-468C-9C87-7A361B6B6AEE}"/>
          </ac:spMkLst>
        </pc:spChg>
        <pc:spChg chg="del">
          <ac:chgData name="Timothy Hall" userId="5e0a0c550da282fa" providerId="LiveId" clId="{0054019E-1DE1-4FB8-A028-D0DE1E4F96FF}" dt="2022-02-17T00:48:31.879" v="1276" actId="478"/>
          <ac:spMkLst>
            <pc:docMk/>
            <pc:sldMk cId="2847786804" sldId="283"/>
            <ac:spMk id="6" creationId="{012C929C-0B9E-4A37-B60C-49A812050213}"/>
          </ac:spMkLst>
        </pc:spChg>
        <pc:picChg chg="add mod">
          <ac:chgData name="Timothy Hall" userId="5e0a0c550da282fa" providerId="LiveId" clId="{0054019E-1DE1-4FB8-A028-D0DE1E4F96FF}" dt="2022-02-17T00:49:14.585" v="1283" actId="14100"/>
          <ac:picMkLst>
            <pc:docMk/>
            <pc:sldMk cId="2847786804" sldId="283"/>
            <ac:picMk id="8" creationId="{C3D46BD3-24E0-4D24-975D-0E902CBA9EFD}"/>
          </ac:picMkLst>
        </pc:picChg>
        <pc:picChg chg="add mod">
          <ac:chgData name="Timothy Hall" userId="5e0a0c550da282fa" providerId="LiveId" clId="{0054019E-1DE1-4FB8-A028-D0DE1E4F96FF}" dt="2022-02-17T01:20:29.441" v="1966" actId="1036"/>
          <ac:picMkLst>
            <pc:docMk/>
            <pc:sldMk cId="2847786804" sldId="283"/>
            <ac:picMk id="10" creationId="{037B9841-42B7-4118-ACFE-1CE7C287F239}"/>
          </ac:picMkLst>
        </pc:picChg>
      </pc:sldChg>
      <pc:sldChg chg="delSp new del mod">
        <pc:chgData name="Timothy Hall" userId="5e0a0c550da282fa" providerId="LiveId" clId="{0054019E-1DE1-4FB8-A028-D0DE1E4F96FF}" dt="2022-02-17T01:06:32.851" v="1617" actId="47"/>
        <pc:sldMkLst>
          <pc:docMk/>
          <pc:sldMk cId="3618547900" sldId="284"/>
        </pc:sldMkLst>
        <pc:spChg chg="del">
          <ac:chgData name="Timothy Hall" userId="5e0a0c550da282fa" providerId="LiveId" clId="{0054019E-1DE1-4FB8-A028-D0DE1E4F96FF}" dt="2022-02-17T01:01:12.075" v="1593" actId="478"/>
          <ac:spMkLst>
            <pc:docMk/>
            <pc:sldMk cId="3618547900" sldId="284"/>
            <ac:spMk id="3" creationId="{9AE9D539-9380-4AE1-9626-F1B515F9F456}"/>
          </ac:spMkLst>
        </pc:spChg>
        <pc:spChg chg="del">
          <ac:chgData name="Timothy Hall" userId="5e0a0c550da282fa" providerId="LiveId" clId="{0054019E-1DE1-4FB8-A028-D0DE1E4F96FF}" dt="2022-02-17T01:01:12.075" v="1593" actId="478"/>
          <ac:spMkLst>
            <pc:docMk/>
            <pc:sldMk cId="3618547900" sldId="284"/>
            <ac:spMk id="4" creationId="{C78D1AD4-0C6F-4DD8-9A0B-9BE4AA328627}"/>
          </ac:spMkLst>
        </pc:spChg>
        <pc:spChg chg="del">
          <ac:chgData name="Timothy Hall" userId="5e0a0c550da282fa" providerId="LiveId" clId="{0054019E-1DE1-4FB8-A028-D0DE1E4F96FF}" dt="2022-02-17T01:01:12.075" v="1593" actId="478"/>
          <ac:spMkLst>
            <pc:docMk/>
            <pc:sldMk cId="3618547900" sldId="284"/>
            <ac:spMk id="5" creationId="{A6834D64-296A-4476-A210-FB82A497C5BE}"/>
          </ac:spMkLst>
        </pc:spChg>
        <pc:spChg chg="del">
          <ac:chgData name="Timothy Hall" userId="5e0a0c550da282fa" providerId="LiveId" clId="{0054019E-1DE1-4FB8-A028-D0DE1E4F96FF}" dt="2022-02-17T01:01:12.075" v="1593" actId="478"/>
          <ac:spMkLst>
            <pc:docMk/>
            <pc:sldMk cId="3618547900" sldId="284"/>
            <ac:spMk id="6" creationId="{8CFB61F1-4D63-4353-98D9-3BB65D32F72A}"/>
          </ac:spMkLst>
        </pc:spChg>
      </pc:sldChg>
      <pc:sldChg chg="addSp delSp modSp new mod ord">
        <pc:chgData name="Timothy Hall" userId="5e0a0c550da282fa" providerId="LiveId" clId="{0054019E-1DE1-4FB8-A028-D0DE1E4F96FF}" dt="2022-02-17T01:18:25.783" v="1899" actId="20577"/>
        <pc:sldMkLst>
          <pc:docMk/>
          <pc:sldMk cId="3765224128" sldId="284"/>
        </pc:sldMkLst>
        <pc:spChg chg="mod">
          <ac:chgData name="Timothy Hall" userId="5e0a0c550da282fa" providerId="LiveId" clId="{0054019E-1DE1-4FB8-A028-D0DE1E4F96FF}" dt="2022-02-17T01:18:25.783" v="1899" actId="20577"/>
          <ac:spMkLst>
            <pc:docMk/>
            <pc:sldMk cId="3765224128" sldId="284"/>
            <ac:spMk id="2" creationId="{652A3402-2F29-4C6A-A4F5-829FC96647F6}"/>
          </ac:spMkLst>
        </pc:spChg>
        <pc:spChg chg="del">
          <ac:chgData name="Timothy Hall" userId="5e0a0c550da282fa" providerId="LiveId" clId="{0054019E-1DE1-4FB8-A028-D0DE1E4F96FF}" dt="2022-02-17T01:16:24.080" v="1731" actId="478"/>
          <ac:spMkLst>
            <pc:docMk/>
            <pc:sldMk cId="3765224128" sldId="284"/>
            <ac:spMk id="3" creationId="{BEC36830-E6B9-4A12-9BE2-AFDC4AFC0721}"/>
          </ac:spMkLst>
        </pc:spChg>
        <pc:spChg chg="del">
          <ac:chgData name="Timothy Hall" userId="5e0a0c550da282fa" providerId="LiveId" clId="{0054019E-1DE1-4FB8-A028-D0DE1E4F96FF}" dt="2022-02-17T01:16:24.080" v="1731" actId="478"/>
          <ac:spMkLst>
            <pc:docMk/>
            <pc:sldMk cId="3765224128" sldId="284"/>
            <ac:spMk id="4" creationId="{76103C80-7091-4FEB-94A4-E91E5B2C5899}"/>
          </ac:spMkLst>
        </pc:spChg>
        <pc:spChg chg="del">
          <ac:chgData name="Timothy Hall" userId="5e0a0c550da282fa" providerId="LiveId" clId="{0054019E-1DE1-4FB8-A028-D0DE1E4F96FF}" dt="2022-02-17T01:16:24.080" v="1731" actId="478"/>
          <ac:spMkLst>
            <pc:docMk/>
            <pc:sldMk cId="3765224128" sldId="284"/>
            <ac:spMk id="5" creationId="{102136C4-F1C3-4E5A-910B-6F4571D712DB}"/>
          </ac:spMkLst>
        </pc:spChg>
        <pc:spChg chg="del">
          <ac:chgData name="Timothy Hall" userId="5e0a0c550da282fa" providerId="LiveId" clId="{0054019E-1DE1-4FB8-A028-D0DE1E4F96FF}" dt="2022-02-17T01:16:24.080" v="1731" actId="478"/>
          <ac:spMkLst>
            <pc:docMk/>
            <pc:sldMk cId="3765224128" sldId="284"/>
            <ac:spMk id="6" creationId="{045E229E-D0DC-48F7-B0C1-45C40027CD54}"/>
          </ac:spMkLst>
        </pc:spChg>
        <pc:picChg chg="add mod">
          <ac:chgData name="Timothy Hall" userId="5e0a0c550da282fa" providerId="LiveId" clId="{0054019E-1DE1-4FB8-A028-D0DE1E4F96FF}" dt="2022-02-17T01:16:30.700" v="1734" actId="1076"/>
          <ac:picMkLst>
            <pc:docMk/>
            <pc:sldMk cId="3765224128" sldId="284"/>
            <ac:picMk id="8" creationId="{7E01EB7F-A63D-403E-8597-C130A826D86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fin.com/news/data-center/" TargetMode="External"/><Relationship Id="rId2" Type="http://schemas.openxmlformats.org/officeDocument/2006/relationships/hyperlink" Target="https://us-real-estate.p.rapidapi.com/v2/for-sal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raw.githubusercontent.com/plotly/datasets/master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114800"/>
            <a:ext cx="6781800" cy="1310846"/>
          </a:xfrm>
        </p:spPr>
        <p:txBody>
          <a:bodyPr>
            <a:normAutofit fontScale="90000"/>
          </a:bodyPr>
          <a:lstStyle/>
          <a:p>
            <a:r>
              <a:rPr lang="en-US" dirty="0"/>
              <a:t>Arizona Residential Real Estate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486400"/>
            <a:ext cx="10515598" cy="474836"/>
          </a:xfrm>
        </p:spPr>
        <p:txBody>
          <a:bodyPr/>
          <a:lstStyle/>
          <a:p>
            <a:r>
              <a:rPr lang="en-US" dirty="0"/>
              <a:t>Team 2 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211DA7-105D-4EF8-B592-DB83980A2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366712"/>
            <a:ext cx="2752725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B73EC-28ED-4731-BA6B-308756F66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/>
              <a:t>Value Bucket Ranges for Home Groups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A7CC71-57E6-4095-A2D5-7BEAE1F2D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293119"/>
            <a:ext cx="5006619" cy="24386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921492-3F77-4831-8660-10E25BDB0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60" y="4114800"/>
            <a:ext cx="5053013" cy="24722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2AC260-FA4B-4D0E-A686-A10623CE8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942051"/>
            <a:ext cx="5459340" cy="272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5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B4EEB-8EB7-457A-AABC-F5CAFE732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7874"/>
          </a:xfrm>
        </p:spPr>
        <p:txBody>
          <a:bodyPr/>
          <a:lstStyle/>
          <a:p>
            <a:r>
              <a:rPr lang="en-US" dirty="0"/>
              <a:t>Off Market in 2 Weeks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0C7225-97B5-434F-9079-5F1DF5911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95400"/>
            <a:ext cx="7848600" cy="26767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BEAAD5-E2B9-4CEE-BC78-9810B143F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737" y="3993461"/>
            <a:ext cx="8558213" cy="285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5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B4C9E-A85B-43EA-AE39-CDFD1925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Sales Price Year Over Year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D46BD3-24E0-4D24-975D-0E902CBA9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676400"/>
            <a:ext cx="7848600" cy="26426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7B9841-42B7-4118-ACFE-1CE7C287F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4051828"/>
            <a:ext cx="7696200" cy="280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8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 the housing market in Arizona healthy and sustainable.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Question 3</a:t>
            </a:r>
          </a:p>
        </p:txBody>
      </p:sp>
    </p:spTree>
    <p:extLst>
      <p:ext uri="{BB962C8B-B14F-4D97-AF65-F5344CB8AC3E}">
        <p14:creationId xmlns:p14="http://schemas.microsoft.com/office/powerpoint/2010/main" val="301850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B73EC-28ED-4731-BA6B-308756F66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Unemployment Rate by County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82D6D9-9B73-488D-9A7A-24898BC50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1752600"/>
            <a:ext cx="120777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67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B73EC-28ED-4731-BA6B-308756F66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1674"/>
          </a:xfrm>
        </p:spPr>
        <p:txBody>
          <a:bodyPr/>
          <a:lstStyle/>
          <a:p>
            <a:r>
              <a:rPr lang="en-US" dirty="0"/>
              <a:t>Household Ownership by Year for Maricopa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2763AC-A5DB-4A14-AF9E-DA404DD64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43882"/>
            <a:ext cx="4718834" cy="20570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FF4B1A2-FA2D-4109-A2C4-B798CD68F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543881"/>
            <a:ext cx="4652963" cy="20570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B315E0A-A3C5-415D-AD82-6F11D74ED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021925"/>
            <a:ext cx="4718834" cy="209779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4A04698-B98C-4FB2-86B4-F4000242E2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199" y="4072973"/>
            <a:ext cx="4652963" cy="202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75D9-A227-45B7-B2F3-DC7CD5EDC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Household Income by Race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2CB9E8-CBA4-4862-976C-1E60BD14A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2438400"/>
            <a:ext cx="86106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8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Team 2</a:t>
            </a:r>
          </a:p>
        </p:txBody>
      </p:sp>
    </p:spTree>
    <p:extLst>
      <p:ext uri="{BB962C8B-B14F-4D97-AF65-F5344CB8AC3E}">
        <p14:creationId xmlns:p14="http://schemas.microsoft.com/office/powerpoint/2010/main" val="122720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 &amp; Duties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95800" cy="2212975"/>
          </a:xfrm>
        </p:spPr>
        <p:txBody>
          <a:bodyPr>
            <a:normAutofit/>
          </a:bodyPr>
          <a:lstStyle/>
          <a:p>
            <a:r>
              <a:rPr lang="en-US" dirty="0"/>
              <a:t>Ashton </a:t>
            </a:r>
            <a:r>
              <a:rPr lang="en-US" dirty="0" err="1"/>
              <a:t>Nikzad</a:t>
            </a:r>
            <a:r>
              <a:rPr lang="en-US" dirty="0"/>
              <a:t>  </a:t>
            </a:r>
          </a:p>
          <a:p>
            <a:r>
              <a:rPr lang="en-US" dirty="0"/>
              <a:t>Jeremy Brown</a:t>
            </a:r>
          </a:p>
          <a:p>
            <a:r>
              <a:rPr lang="en-US" dirty="0"/>
              <a:t>JJ Torres</a:t>
            </a:r>
          </a:p>
          <a:p>
            <a:r>
              <a:rPr lang="en-US" dirty="0"/>
              <a:t>Tim Hall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FEC734-8B79-4A52-86CE-FBB0D8E7B487}"/>
              </a:ext>
            </a:extLst>
          </p:cNvPr>
          <p:cNvSpPr txBox="1"/>
          <p:nvPr/>
        </p:nvSpPr>
        <p:spPr>
          <a:xfrm>
            <a:off x="5105400" y="1825624"/>
            <a:ext cx="6858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importing, cleaning, and analysis: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Jeremy and Ashton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Plots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JJ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Presentation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Tim </a:t>
            </a:r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for </a:t>
            </a:r>
            <a:r>
              <a:rPr lang="en-US"/>
              <a:t>these questions: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55975"/>
          </a:xfrm>
        </p:spPr>
        <p:txBody>
          <a:bodyPr/>
          <a:lstStyle/>
          <a:p>
            <a:r>
              <a:rPr lang="en-US" dirty="0"/>
              <a:t>Question 1: </a:t>
            </a:r>
          </a:p>
          <a:p>
            <a:pPr lvl="1"/>
            <a:r>
              <a:rPr lang="en-US" dirty="0"/>
              <a:t>If you were to invest today, which zip codes have the lowest cost investment per square ft. = (Best Investment)?</a:t>
            </a:r>
          </a:p>
          <a:p>
            <a:r>
              <a:rPr lang="en-US" dirty="0"/>
              <a:t>Question 2: </a:t>
            </a:r>
          </a:p>
          <a:p>
            <a:pPr lvl="1"/>
            <a:r>
              <a:rPr lang="en-US" dirty="0"/>
              <a:t>Identification of Low Risk, High Yield (Best Investment) Property categorized by Property Type, Bedroom size, community amenities?</a:t>
            </a:r>
          </a:p>
          <a:p>
            <a:r>
              <a:rPr lang="en-US" dirty="0"/>
              <a:t>Question 3: Is the housing market in Arizona healthy and sustainable.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4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59C7-8F20-43F1-BBD1-C9D8DEED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Audience: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7C712-C942-4B27-919A-3E6A313A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Small, or Individual, Residential Real Estate Investor(s) </a:t>
            </a:r>
          </a:p>
          <a:p>
            <a:r>
              <a:rPr lang="en-US" dirty="0"/>
              <a:t>Single Family Buyers</a:t>
            </a:r>
          </a:p>
          <a:p>
            <a:r>
              <a:rPr lang="en-US" dirty="0"/>
              <a:t>Local Real Estate Agents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4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16E2-5057-4618-AB27-C9D7B7C09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45224"/>
          </a:xfrm>
        </p:spPr>
        <p:txBody>
          <a:bodyPr/>
          <a:lstStyle/>
          <a:p>
            <a:r>
              <a:rPr lang="en-US" dirty="0"/>
              <a:t>Input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E3371-E89E-46F5-B3D0-802B96957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498"/>
            <a:ext cx="10515600" cy="45751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Rapid API: </a:t>
            </a:r>
            <a:r>
              <a:rPr lang="en-US" dirty="0">
                <a:hlinkClick r:id="rId2"/>
              </a:rPr>
              <a:t>https://us-real-estate.p.rapidapi.com/v2/for-sale</a:t>
            </a:r>
            <a:endParaRPr lang="en-US" dirty="0"/>
          </a:p>
          <a:p>
            <a:r>
              <a:rPr lang="en-US" dirty="0"/>
              <a:t>From Datausa.io</a:t>
            </a:r>
          </a:p>
          <a:p>
            <a:pPr lvl="1"/>
            <a:r>
              <a:rPr lang="en-US" dirty="0"/>
              <a:t>proptaxes.csv</a:t>
            </a:r>
          </a:p>
          <a:p>
            <a:pPr lvl="1"/>
            <a:r>
              <a:rPr lang="en-US" dirty="0"/>
              <a:t>propvalue.csv</a:t>
            </a:r>
          </a:p>
          <a:p>
            <a:pPr lvl="1"/>
            <a:r>
              <a:rPr lang="en-US" dirty="0"/>
              <a:t>rentvsown.csv</a:t>
            </a:r>
          </a:p>
          <a:p>
            <a:pPr lvl="1"/>
            <a:r>
              <a:rPr lang="en-US" dirty="0"/>
              <a:t>state_market_tracker.tsv000</a:t>
            </a:r>
          </a:p>
          <a:p>
            <a:r>
              <a:rPr lang="en-US" dirty="0"/>
              <a:t>Redfin Real Estate News: </a:t>
            </a:r>
            <a:r>
              <a:rPr lang="en-US" dirty="0">
                <a:hlinkClick r:id="rId3"/>
              </a:rPr>
              <a:t>https://www.redfin.com/news/data-center/</a:t>
            </a:r>
            <a:endParaRPr lang="en-US" dirty="0"/>
          </a:p>
          <a:p>
            <a:pPr lvl="1"/>
            <a:r>
              <a:rPr lang="en-US" dirty="0"/>
              <a:t>Median Household Income.csv</a:t>
            </a:r>
          </a:p>
          <a:p>
            <a:pPr lvl="1"/>
            <a:r>
              <a:rPr lang="en-US" dirty="0"/>
              <a:t>Median_sale_price.csv</a:t>
            </a:r>
          </a:p>
          <a:p>
            <a:pPr lvl="1"/>
            <a:r>
              <a:rPr lang="en-US" dirty="0"/>
              <a:t>Property Values.csv</a:t>
            </a:r>
          </a:p>
          <a:p>
            <a:pPr lvl="1"/>
            <a:r>
              <a:rPr lang="en-US" dirty="0"/>
              <a:t>Property Taxes.csv</a:t>
            </a:r>
          </a:p>
          <a:p>
            <a:r>
              <a:rPr lang="en-US" dirty="0">
                <a:hlinkClick r:id="rId4"/>
              </a:rPr>
              <a:t>https://raw.githubusercontent.com/plotly/datasets/master/</a:t>
            </a:r>
            <a:endParaRPr lang="en-US" dirty="0"/>
          </a:p>
          <a:p>
            <a:pPr lvl="1"/>
            <a:r>
              <a:rPr lang="en-US" dirty="0"/>
              <a:t>us-cities-top-1k-multi-year.csv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399FAB-437B-45F5-805B-CE3520A49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3000" y="1235074"/>
            <a:ext cx="8001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1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FC08B-2588-4A3C-92C9-03DD15EA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F5820-DAE1-40B9-99AF-BE5677F61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3432175"/>
          </a:xfrm>
        </p:spPr>
        <p:txBody>
          <a:bodyPr>
            <a:normAutofit/>
          </a:bodyPr>
          <a:lstStyle/>
          <a:p>
            <a:r>
              <a:rPr lang="en-US" dirty="0"/>
              <a:t>import pandas as pd</a:t>
            </a:r>
          </a:p>
          <a:p>
            <a:r>
              <a:rPr lang="en-US" dirty="0"/>
              <a:t>import json</a:t>
            </a:r>
          </a:p>
          <a:p>
            <a:r>
              <a:rPr lang="en-US" dirty="0"/>
              <a:t>import requests</a:t>
            </a:r>
          </a:p>
          <a:p>
            <a:r>
              <a:rPr lang="en-US" dirty="0"/>
              <a:t>import </a:t>
            </a:r>
            <a:r>
              <a:rPr lang="en-US" dirty="0" err="1"/>
              <a:t>plotly.express</a:t>
            </a:r>
            <a:r>
              <a:rPr lang="en-US" dirty="0"/>
              <a:t> as px</a:t>
            </a:r>
          </a:p>
          <a:p>
            <a:r>
              <a:rPr lang="en-US" dirty="0"/>
              <a:t>import </a:t>
            </a:r>
            <a:r>
              <a:rPr lang="en-US" dirty="0" err="1"/>
              <a:t>hvplot.pandas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geopandas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1653A7-FC17-4FD2-B5A3-B06FA14206DD}"/>
              </a:ext>
            </a:extLst>
          </p:cNvPr>
          <p:cNvSpPr txBox="1">
            <a:spLocks/>
          </p:cNvSpPr>
          <p:nvPr/>
        </p:nvSpPr>
        <p:spPr>
          <a:xfrm>
            <a:off x="5257800" y="1825625"/>
            <a:ext cx="5257800" cy="3736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from </a:t>
            </a:r>
            <a:r>
              <a:rPr lang="en-US" dirty="0" err="1"/>
              <a:t>urllib.request</a:t>
            </a:r>
            <a:r>
              <a:rPr lang="en-US" dirty="0"/>
              <a:t> import </a:t>
            </a:r>
            <a:r>
              <a:rPr lang="en-US" dirty="0" err="1"/>
              <a:t>urlopen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import seaborn as </a:t>
            </a:r>
            <a:r>
              <a:rPr lang="en-US" dirty="0" err="1"/>
              <a:t>sns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plotly.figure_factory</a:t>
            </a:r>
            <a:r>
              <a:rPr lang="en-US" dirty="0"/>
              <a:t> as ff</a:t>
            </a:r>
          </a:p>
          <a:p>
            <a:r>
              <a:rPr lang="en-US" dirty="0"/>
              <a:t>%matplotlib inline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89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If you were to invest today, which zip codes have the lowest cost investment per square ft. = (Best Investment) 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Question 1</a:t>
            </a:r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A3402-2F29-4C6A-A4F5-829FC966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7874"/>
          </a:xfrm>
        </p:spPr>
        <p:txBody>
          <a:bodyPr/>
          <a:lstStyle/>
          <a:p>
            <a:r>
              <a:rPr lang="en-US" dirty="0"/>
              <a:t>Homes list by sales price and square footage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01EB7F-A63D-403E-8597-C130A826D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43000"/>
            <a:ext cx="7396520" cy="554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22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/>
              <a:t>Identification of Low Risk, High Yield (Best Investment) Property categorized by Property Type, Bedroom size, </a:t>
            </a:r>
            <a:r>
              <a:rPr lang="en-US" sz="3500" dirty="0" err="1"/>
              <a:t>community_amenities</a:t>
            </a:r>
            <a:r>
              <a:rPr lang="en-US" sz="3500" dirty="0"/>
              <a:t>?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342FEA-94FF-4D53-A5FF-CB245A080C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</p:spTree>
    <p:extLst>
      <p:ext uri="{BB962C8B-B14F-4D97-AF65-F5344CB8AC3E}">
        <p14:creationId xmlns:p14="http://schemas.microsoft.com/office/powerpoint/2010/main" val="1487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123</TotalTime>
  <Words>375</Words>
  <Application>Microsoft Office PowerPoint</Application>
  <PresentationFormat>Widescreen</PresentationFormat>
  <Paragraphs>65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Century Schoolbook</vt:lpstr>
      <vt:lpstr>CITY SKETCH 16X9</vt:lpstr>
      <vt:lpstr>Arizona Residential Real Estate Analysis</vt:lpstr>
      <vt:lpstr>Team Members &amp; Duties</vt:lpstr>
      <vt:lpstr>Solving for these questions:</vt:lpstr>
      <vt:lpstr>Our Audience:</vt:lpstr>
      <vt:lpstr>Input Data Sources</vt:lpstr>
      <vt:lpstr>Imports</vt:lpstr>
      <vt:lpstr>If you were to invest today, which zip codes have the lowest cost investment per square ft. = (Best Investment) ?</vt:lpstr>
      <vt:lpstr>Homes list by sales price and square footage</vt:lpstr>
      <vt:lpstr>Identification of Low Risk, High Yield (Best Investment) Property categorized by Property Type, Bedroom size, community_amenities? </vt:lpstr>
      <vt:lpstr>Value Bucket Ranges for Home Groups</vt:lpstr>
      <vt:lpstr>Off Market in 2 Weeks</vt:lpstr>
      <vt:lpstr>Median Sales Price Year Over Year</vt:lpstr>
      <vt:lpstr>Is the housing market in Arizona healthy and sustainable. </vt:lpstr>
      <vt:lpstr>Unemployment Rate by County</vt:lpstr>
      <vt:lpstr>Household Ownership by Year for Maricopa</vt:lpstr>
      <vt:lpstr>Household Income by Race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2 Presentation</dc:title>
  <dc:creator>Timothy Hall</dc:creator>
  <cp:lastModifiedBy>Timothy Hall</cp:lastModifiedBy>
  <cp:revision>1</cp:revision>
  <dcterms:created xsi:type="dcterms:W3CDTF">2022-02-15T02:51:22Z</dcterms:created>
  <dcterms:modified xsi:type="dcterms:W3CDTF">2022-02-17T01:22:47Z</dcterms:modified>
</cp:coreProperties>
</file>