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68ef5ed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68ef5ed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68ef5edf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68ef5edf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68ef5edf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68ef5edf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68ef5edf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68ef5edf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b775acc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b775acc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68ef5edfe_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68ef5edfe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Admission Suggestion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People often find it difficult to choose the right college and the right course for higher education.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Difficulties:-</a:t>
            </a:r>
            <a:endParaRPr u="sng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Analysing scores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Analysing locations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Analysing ranks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Analysing possibilities for admission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Analysing colleges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Analysing locations of colleges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/>
              <a:t>Availability of accommodations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Modes of transport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/>
              <a:t>Collects user details(marks,extra curricular activities)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/>
              <a:t>Evaluates eligibility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/>
              <a:t>Suggest best colleges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/>
              <a:t>College reviews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/>
              <a:t>Admission details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Requirement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SQLite3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Jinja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Script</a:t>
            </a:r>
            <a:endParaRPr>
              <a:highlight>
                <a:srgbClr val="0D1117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263450" y="2142375"/>
            <a:ext cx="20274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College information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Name,Location,no of seats,branch details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263450" y="3818775"/>
            <a:ext cx="2027400" cy="103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Cut-Off of courses of last five years</a:t>
            </a:r>
            <a:endParaRPr sz="1800"/>
          </a:p>
        </p:txBody>
      </p:sp>
      <p:sp>
        <p:nvSpPr>
          <p:cNvPr id="86" name="Google Shape;86;p17"/>
          <p:cNvSpPr/>
          <p:nvPr/>
        </p:nvSpPr>
        <p:spPr>
          <a:xfrm>
            <a:off x="3120150" y="1730925"/>
            <a:ext cx="2903700" cy="188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Machine Learning Algorithm</a:t>
            </a:r>
            <a:endParaRPr sz="2600"/>
          </a:p>
        </p:txBody>
      </p:sp>
      <p:sp>
        <p:nvSpPr>
          <p:cNvPr id="87" name="Google Shape;87;p17"/>
          <p:cNvSpPr/>
          <p:nvPr/>
        </p:nvSpPr>
        <p:spPr>
          <a:xfrm>
            <a:off x="263450" y="443250"/>
            <a:ext cx="20274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r>
              <a:rPr lang="en" sz="1800"/>
              <a:t>tudent Details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Marks,preferred location,quota,course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6812100" y="3841500"/>
            <a:ext cx="2027400" cy="103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Modes of transport</a:t>
            </a:r>
            <a:endParaRPr sz="1800"/>
          </a:p>
        </p:txBody>
      </p:sp>
      <p:sp>
        <p:nvSpPr>
          <p:cNvPr id="89" name="Google Shape;89;p17"/>
          <p:cNvSpPr/>
          <p:nvPr/>
        </p:nvSpPr>
        <p:spPr>
          <a:xfrm>
            <a:off x="6740450" y="443250"/>
            <a:ext cx="2027400" cy="103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List of Colleges in given location </a:t>
            </a:r>
            <a:endParaRPr sz="1800"/>
          </a:p>
        </p:txBody>
      </p:sp>
      <p:sp>
        <p:nvSpPr>
          <p:cNvPr id="90" name="Google Shape;90;p17"/>
          <p:cNvSpPr/>
          <p:nvPr/>
        </p:nvSpPr>
        <p:spPr>
          <a:xfrm rot="-1532875">
            <a:off x="2425888" y="3533040"/>
            <a:ext cx="559284" cy="32915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 rot="1658291">
            <a:off x="2424937" y="1399516"/>
            <a:ext cx="558757" cy="3288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425900" y="2507775"/>
            <a:ext cx="5592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 rot="1918563">
            <a:off x="6159737" y="3609218"/>
            <a:ext cx="559138" cy="3289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 rot="-1916022">
            <a:off x="6159660" y="1475651"/>
            <a:ext cx="559234" cy="3290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05" y="174375"/>
            <a:ext cx="3504939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688" y="0"/>
            <a:ext cx="36371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8731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100"/>
              <a:t>Thank You</a:t>
            </a:r>
            <a:endParaRPr sz="6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