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83507" y="2667429"/>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2048798"/>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18860" y="2704004"/>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49575" y="3492130"/>
            <a:ext cx="1660994"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882491"/>
            <a:ext cx="253393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Ashley </a:t>
            </a:r>
            <a:r>
              <a:rPr lang="en-US" sz="1100" b="0" i="0" u="none" strike="noStrike" cap="none" dirty="0" err="1">
                <a:solidFill>
                  <a:schemeClr val="tx1"/>
                </a:solidFill>
                <a:latin typeface="Arial"/>
                <a:ea typeface="Arial"/>
                <a:cs typeface="Arial"/>
                <a:sym typeface="Arial"/>
              </a:rPr>
              <a:t>Nivedha</a:t>
            </a:r>
            <a:r>
              <a:rPr lang="en-US" sz="1100" b="0" i="0" u="none" strike="noStrike" cap="none" dirty="0">
                <a:solidFill>
                  <a:schemeClr val="tx1"/>
                </a:solidFill>
                <a:latin typeface="Arial"/>
                <a:ea typeface="Arial"/>
                <a:cs typeface="Arial"/>
                <a:sym typeface="Arial"/>
              </a:rPr>
              <a:t>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au311121104011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806208"/>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12213" y="3959301"/>
            <a:ext cx="2381091"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E0A446-5553-7C2C-E3F2-6D8D7361D2D4}"/>
              </a:ext>
            </a:extLst>
          </p:cNvPr>
          <p:cNvSpPr txBox="1"/>
          <p:nvPr/>
        </p:nvSpPr>
        <p:spPr>
          <a:xfrm>
            <a:off x="321468" y="1233844"/>
            <a:ext cx="8501063" cy="2554545"/>
          </a:xfrm>
          <a:prstGeom prst="rect">
            <a:avLst/>
          </a:prstGeom>
          <a:noFill/>
        </p:spPr>
        <p:txBody>
          <a:bodyPr wrap="square">
            <a:spAutoFit/>
          </a:bodyPr>
          <a:lstStyle/>
          <a:p>
            <a:r>
              <a:rPr lang="en-US" sz="1600" dirty="0"/>
              <a:t>Data Persistence: The application effectively stores and retrieves song data, user profiles, and watch later lists from the database, ensuring data integrity and reliability.</a:t>
            </a:r>
          </a:p>
          <a:p>
            <a:endParaRPr lang="en-US" sz="1600" dirty="0"/>
          </a:p>
          <a:p>
            <a:r>
              <a:rPr lang="en-US" sz="1600" dirty="0"/>
              <a:t>User Interaction: Users can interact with the application to search for songs, play audio tracks, register/login securely, and manage their watch later lists, enhancing the overall user experience.</a:t>
            </a:r>
          </a:p>
          <a:p>
            <a:endParaRPr lang="en-US" sz="1600" dirty="0"/>
          </a:p>
          <a:p>
            <a:r>
              <a:rPr lang="en-US" sz="1600" dirty="0"/>
              <a:t>Performance: The optimized database schema and efficient querying mechanisms contribute to fast response times and smooth playback of audio tracks, enhancing the application's performance.</a:t>
            </a:r>
          </a:p>
        </p:txBody>
      </p:sp>
    </p:spTree>
    <p:extLst>
      <p:ext uri="{BB962C8B-B14F-4D97-AF65-F5344CB8AC3E}">
        <p14:creationId xmlns:p14="http://schemas.microsoft.com/office/powerpoint/2010/main" val="423385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1AE0A9A3-9801-9E9E-E50D-A6CE35CA3EA1}"/>
              </a:ext>
            </a:extLst>
          </p:cNvPr>
          <p:cNvPicPr>
            <a:picLocks noChangeAspect="1"/>
          </p:cNvPicPr>
          <p:nvPr/>
        </p:nvPicPr>
        <p:blipFill>
          <a:blip r:embed="rId2"/>
          <a:stretch>
            <a:fillRect/>
          </a:stretch>
        </p:blipFill>
        <p:spPr>
          <a:xfrm>
            <a:off x="789384" y="1239582"/>
            <a:ext cx="7565231" cy="352722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E9389D39-3563-8A19-1F39-02B3248D2663}"/>
              </a:ext>
            </a:extLst>
          </p:cNvPr>
          <p:cNvPicPr>
            <a:picLocks noChangeAspect="1"/>
          </p:cNvPicPr>
          <p:nvPr/>
        </p:nvPicPr>
        <p:blipFill>
          <a:blip r:embed="rId2"/>
          <a:stretch>
            <a:fillRect/>
          </a:stretch>
        </p:blipFill>
        <p:spPr>
          <a:xfrm>
            <a:off x="917747" y="1281936"/>
            <a:ext cx="7308056" cy="340810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Watch Later</a:t>
            </a:r>
          </a:p>
        </p:txBody>
      </p:sp>
      <p:pic>
        <p:nvPicPr>
          <p:cNvPr id="4" name="Picture 3">
            <a:extLst>
              <a:ext uri="{FF2B5EF4-FFF2-40B4-BE49-F238E27FC236}">
                <a16:creationId xmlns:a16="http://schemas.microsoft.com/office/drawing/2014/main" id="{2A0D92D1-BB4E-E85B-A846-5FDD63952237}"/>
              </a:ext>
            </a:extLst>
          </p:cNvPr>
          <p:cNvPicPr>
            <a:picLocks noChangeAspect="1"/>
          </p:cNvPicPr>
          <p:nvPr/>
        </p:nvPicPr>
        <p:blipFill>
          <a:blip r:embed="rId2"/>
          <a:stretch>
            <a:fillRect/>
          </a:stretch>
        </p:blipFill>
        <p:spPr>
          <a:xfrm>
            <a:off x="942975" y="1359519"/>
            <a:ext cx="7258050" cy="337212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Register page</a:t>
            </a:r>
          </a:p>
        </p:txBody>
      </p:sp>
      <p:pic>
        <p:nvPicPr>
          <p:cNvPr id="4" name="Picture 3">
            <a:extLst>
              <a:ext uri="{FF2B5EF4-FFF2-40B4-BE49-F238E27FC236}">
                <a16:creationId xmlns:a16="http://schemas.microsoft.com/office/drawing/2014/main" id="{7C1D33DC-37EB-21B3-8BC0-D23BC818DE67}"/>
              </a:ext>
            </a:extLst>
          </p:cNvPr>
          <p:cNvPicPr>
            <a:picLocks noChangeAspect="1"/>
          </p:cNvPicPr>
          <p:nvPr/>
        </p:nvPicPr>
        <p:blipFill>
          <a:blip r:embed="rId2"/>
          <a:stretch>
            <a:fillRect/>
          </a:stretch>
        </p:blipFill>
        <p:spPr>
          <a:xfrm>
            <a:off x="964046" y="1267649"/>
            <a:ext cx="7550944" cy="346282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 page</a:t>
            </a:r>
          </a:p>
        </p:txBody>
      </p:sp>
      <p:pic>
        <p:nvPicPr>
          <p:cNvPr id="4" name="Picture 3">
            <a:extLst>
              <a:ext uri="{FF2B5EF4-FFF2-40B4-BE49-F238E27FC236}">
                <a16:creationId xmlns:a16="http://schemas.microsoft.com/office/drawing/2014/main" id="{F6AF22D5-0D26-9992-BF34-DC4ABA00559F}"/>
              </a:ext>
            </a:extLst>
          </p:cNvPr>
          <p:cNvPicPr>
            <a:picLocks noChangeAspect="1"/>
          </p:cNvPicPr>
          <p:nvPr/>
        </p:nvPicPr>
        <p:blipFill>
          <a:blip r:embed="rId2"/>
          <a:stretch>
            <a:fillRect/>
          </a:stretch>
        </p:blipFill>
        <p:spPr>
          <a:xfrm>
            <a:off x="628785" y="1145155"/>
            <a:ext cx="7886430" cy="364943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pPr algn="ct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A9EA4559-AF74-4828-4225-7BED2EBEC33D}"/>
              </a:ext>
            </a:extLst>
          </p:cNvPr>
          <p:cNvSpPr txBox="1"/>
          <p:nvPr/>
        </p:nvSpPr>
        <p:spPr>
          <a:xfrm>
            <a:off x="714375" y="1174780"/>
            <a:ext cx="8001000" cy="3754874"/>
          </a:xfrm>
          <a:prstGeom prst="rect">
            <a:avLst/>
          </a:prstGeom>
          <a:noFill/>
        </p:spPr>
        <p:txBody>
          <a:bodyPr wrap="square" rtlCol="0">
            <a:spAutoFit/>
          </a:bodyPr>
          <a:lstStyle/>
          <a:p>
            <a:r>
              <a:rPr lang="en-US" dirty="0"/>
              <a:t> Some potential future enhancements for the Music Web Application using Django:</a:t>
            </a:r>
          </a:p>
          <a:p>
            <a:endParaRPr lang="en-US" dirty="0"/>
          </a:p>
          <a:p>
            <a:r>
              <a:rPr lang="en-US" dirty="0"/>
              <a:t>1. </a:t>
            </a:r>
            <a:r>
              <a:rPr lang="en-US" b="1" dirty="0"/>
              <a:t>User Profiles</a:t>
            </a:r>
            <a:r>
              <a:rPr lang="en-US" dirty="0"/>
              <a:t>: Enhance user profiles with additional features such as profile pictures, user bio, and social media integration.</a:t>
            </a:r>
          </a:p>
          <a:p>
            <a:r>
              <a:rPr lang="en-US" dirty="0"/>
              <a:t>  </a:t>
            </a:r>
          </a:p>
          <a:p>
            <a:r>
              <a:rPr lang="en-US" dirty="0"/>
              <a:t>2. </a:t>
            </a:r>
            <a:r>
              <a:rPr lang="en-US" b="1" dirty="0"/>
              <a:t>Playlist Management</a:t>
            </a:r>
            <a:r>
              <a:rPr lang="en-US" dirty="0"/>
              <a:t>: Implement functionality for users to create and manage custom playlists, allowing them to organize songs based on their preferences and moods.</a:t>
            </a:r>
          </a:p>
          <a:p>
            <a:r>
              <a:rPr lang="en-US" dirty="0"/>
              <a:t>  </a:t>
            </a:r>
          </a:p>
          <a:p>
            <a:r>
              <a:rPr lang="en-US" dirty="0"/>
              <a:t>3. </a:t>
            </a:r>
            <a:r>
              <a:rPr lang="en-US" b="1" dirty="0"/>
              <a:t>Recommendation</a:t>
            </a:r>
            <a:r>
              <a:rPr lang="en-US" dirty="0"/>
              <a:t> System: Integrate a recommendation system that suggests songs to users based on their listening history, favorite genres, and user interactions.</a:t>
            </a:r>
          </a:p>
          <a:p>
            <a:r>
              <a:rPr lang="en-US" dirty="0"/>
              <a:t>  </a:t>
            </a:r>
          </a:p>
          <a:p>
            <a:r>
              <a:rPr lang="en-US" dirty="0"/>
              <a:t>4. </a:t>
            </a:r>
            <a:r>
              <a:rPr lang="en-US" b="1" dirty="0"/>
              <a:t>Social Features </a:t>
            </a:r>
            <a:r>
              <a:rPr lang="en-US" dirty="0"/>
              <a:t>:Incorporate user following, playlist sharing, and commenting on songs to promote user engagement and community interaction.</a:t>
            </a:r>
          </a:p>
          <a:p>
            <a:r>
              <a:rPr lang="en-US" dirty="0"/>
              <a:t>  </a:t>
            </a:r>
          </a:p>
          <a:p>
            <a:r>
              <a:rPr lang="en-US" dirty="0"/>
              <a:t>5. </a:t>
            </a:r>
            <a:r>
              <a:rPr lang="en-US" b="1" dirty="0"/>
              <a:t>Mobile App Development</a:t>
            </a:r>
            <a:r>
              <a:rPr lang="en-US" dirty="0"/>
              <a:t>: Extend the application's reach by developing native mobile apps for iOS and Android platforms, offering users a seamless music listening experience on their mobile devices.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7E38D99-D50C-840A-1C98-69CFA7B09353}"/>
              </a:ext>
            </a:extLst>
          </p:cNvPr>
          <p:cNvSpPr txBox="1"/>
          <p:nvPr/>
        </p:nvSpPr>
        <p:spPr>
          <a:xfrm>
            <a:off x="650081" y="1521619"/>
            <a:ext cx="7900988" cy="2677656"/>
          </a:xfrm>
          <a:prstGeom prst="rect">
            <a:avLst/>
          </a:prstGeom>
          <a:noFill/>
        </p:spPr>
        <p:txBody>
          <a:bodyPr wrap="square" rtlCol="0">
            <a:spAutoFit/>
          </a:bodyPr>
          <a:lstStyle/>
          <a:p>
            <a:r>
              <a:rPr lang="en-US" dirty="0"/>
              <a:t>The Music Web Application, constructed using the Django framework, provides users with a smooth interface for discovering, listening to, and organizing their preferred music selections. Leveraging Django's robust capabilities, the platform delivers essential features like user authentication, search functionalities, and the ability to bookmark songs for later viewing. Although there were challenges in database design and integrating audio playback functions, these issues were effectively resolved during development. Looking forward, there are opportunities for refinement, including improving user profiles, introducing playlist management features, integrating recommendation systems, enabling social interactions, and extending support to mobile platforms. These upgrades aim to enhance user satisfaction and broaden the application's reach. In summary, the Music Web Application showcases Django's versatility and effectiveness in crafting sophisticated web solutions, paving the way for future enhancements to meet the evolving demands of music enthusiasts globally.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59786"/>
            <a:ext cx="9070118"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6EE17241-1426-A955-328F-9C095B3543A2}"/>
              </a:ext>
            </a:extLst>
          </p:cNvPr>
          <p:cNvSpPr txBox="1"/>
          <p:nvPr/>
        </p:nvSpPr>
        <p:spPr>
          <a:xfrm>
            <a:off x="466042" y="1619819"/>
            <a:ext cx="8415337" cy="2308324"/>
          </a:xfrm>
          <a:prstGeom prst="rect">
            <a:avLst/>
          </a:prstGeom>
          <a:noFill/>
        </p:spPr>
        <p:txBody>
          <a:bodyPr wrap="square" rtlCol="0">
            <a:spAutoFit/>
          </a:bodyPr>
          <a:lstStyle/>
          <a:p>
            <a:endParaRPr lang="en-US" sz="1800" dirty="0"/>
          </a:p>
          <a:p>
            <a:r>
              <a:rPr lang="en-US" sz="1800" dirty="0"/>
              <a:t>The Music Web Application using Django is a web-based platform designed to provide users with a seamless experience for discovering and enjoying music. Built on the Django framework, the application offers features such as user registration and authentication, allowing users to create personalized accounts. Additionally, users can search for songs, listen to audio tracks, and save their favorite songs to a watch later list. With its user-friendly interface and robust functionality, the app aims to elevate the music listening experience for users.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873125"/>
            <a:ext cx="8655050"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A7CE946-3313-E6C8-9C97-FFFD08B21BA3}"/>
              </a:ext>
            </a:extLst>
          </p:cNvPr>
          <p:cNvSpPr txBox="1"/>
          <p:nvPr/>
        </p:nvSpPr>
        <p:spPr>
          <a:xfrm>
            <a:off x="558433" y="1585913"/>
            <a:ext cx="7800975" cy="2308324"/>
          </a:xfrm>
          <a:prstGeom prst="rect">
            <a:avLst/>
          </a:prstGeom>
          <a:noFill/>
        </p:spPr>
        <p:txBody>
          <a:bodyPr wrap="square" rtlCol="0">
            <a:spAutoFit/>
          </a:bodyPr>
          <a:lstStyle/>
          <a:p>
            <a:r>
              <a:rPr lang="en-US" sz="1800" dirty="0"/>
              <a:t>To develop a Music Web Application using the Django framework to allow users to search for songs, listen to them, and add them to their watch later list. The application should provide features such as user registration, authentication, and the ability to add songs to a watch later list. Additionally, users should be able to view their watch later list and remove songs from it. The application should have an intuitive and user-friendly interface, ensuring a seamless experience for users interacting with the platform.</a:t>
            </a:r>
          </a:p>
        </p:txBody>
      </p:sp>
    </p:spTree>
    <p:extLst>
      <p:ext uri="{BB962C8B-B14F-4D97-AF65-F5344CB8AC3E}">
        <p14:creationId xmlns:p14="http://schemas.microsoft.com/office/powerpoint/2010/main" val="545688401"/>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20087"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C3B3180-7E2D-695D-76F2-7B4C65DD03C7}"/>
              </a:ext>
            </a:extLst>
          </p:cNvPr>
          <p:cNvSpPr txBox="1"/>
          <p:nvPr/>
        </p:nvSpPr>
        <p:spPr>
          <a:xfrm>
            <a:off x="400050" y="1739856"/>
            <a:ext cx="8343900" cy="1969770"/>
          </a:xfrm>
          <a:prstGeom prst="rect">
            <a:avLst/>
          </a:prstGeom>
          <a:noFill/>
        </p:spPr>
        <p:txBody>
          <a:bodyPr wrap="square" rtlCol="0">
            <a:spAutoFit/>
          </a:bodyPr>
          <a:lstStyle/>
          <a:p>
            <a:r>
              <a:rPr lang="en-US" sz="1800" dirty="0"/>
              <a:t>The Music Web Application using Django is a platform developed to facilitate users in exploring, listening to, and managing their favorite songs. Leveraging the Django framework, the application offers features such as user authentication, song search functionality, and a watch later list. The intuitive interface and comprehensive functionality of the app aim to enhance the music listening experience for users</a:t>
            </a:r>
          </a:p>
          <a:p>
            <a:endParaRPr lang="en-US" dirty="0">
              <a:solidFill>
                <a:srgbClr val="ECECEC"/>
              </a:solidFill>
              <a:highlight>
                <a:srgbClr val="212121"/>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4EB2EAA-83C9-D8F6-D3BD-EED351ECBB4A}"/>
              </a:ext>
            </a:extLst>
          </p:cNvPr>
          <p:cNvSpPr txBox="1"/>
          <p:nvPr/>
        </p:nvSpPr>
        <p:spPr>
          <a:xfrm>
            <a:off x="492236" y="1371823"/>
            <a:ext cx="8008144" cy="3354765"/>
          </a:xfrm>
          <a:prstGeom prst="rect">
            <a:avLst/>
          </a:prstGeom>
          <a:noFill/>
        </p:spPr>
        <p:txBody>
          <a:bodyPr wrap="square" rtlCol="0">
            <a:spAutoFit/>
          </a:bodyPr>
          <a:lstStyle/>
          <a:p>
            <a:pPr algn="l">
              <a:buFont typeface="+mj-lt"/>
              <a:buAutoNum type="arabicPeriod"/>
            </a:pPr>
            <a:r>
              <a:rPr lang="en-US" sz="1800" dirty="0"/>
              <a:t>User Authentication: Implement a user registration and authentication system to allow users to create accounts, log in securely, and access personalized features.</a:t>
            </a:r>
          </a:p>
          <a:p>
            <a:pPr algn="l">
              <a:buFont typeface="+mj-lt"/>
              <a:buAutoNum type="arabicPeriod"/>
            </a:pPr>
            <a:endParaRPr lang="en-US" sz="1800" dirty="0"/>
          </a:p>
          <a:p>
            <a:pPr algn="l">
              <a:buFont typeface="+mj-lt"/>
              <a:buAutoNum type="arabicPeriod"/>
            </a:pPr>
            <a:r>
              <a:rPr lang="en-US" sz="1800" dirty="0"/>
              <a:t>Song Management: Develop functionality for users to search for songs based on title, browse through a collection of available songs, and listen to audio tracks directly on the platform.</a:t>
            </a:r>
          </a:p>
          <a:p>
            <a:pPr algn="l">
              <a:buFont typeface="+mj-lt"/>
              <a:buAutoNum type="arabicPeriod"/>
            </a:pPr>
            <a:endParaRPr lang="en-US" sz="1800" dirty="0"/>
          </a:p>
          <a:p>
            <a:pPr algn="l">
              <a:buFont typeface="+mj-lt"/>
              <a:buAutoNum type="arabicPeriod"/>
            </a:pPr>
            <a:r>
              <a:rPr lang="en-US" sz="1800" dirty="0"/>
              <a:t>Watch Later List: Introduce a feature that enables users to add songs to a watch later list for future reference, allowing them to curate a personalized collection of favorite tracks.</a:t>
            </a:r>
          </a:p>
          <a:p>
            <a:pPr algn="l"/>
            <a:endParaRPr lang="en-US" dirty="0">
              <a:solidFill>
                <a:srgbClr val="ECECEC"/>
              </a:solidFill>
              <a:highlight>
                <a:srgbClr val="212121"/>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EC4D479-E0F7-088C-9CC1-06C9F23EDFE7}"/>
              </a:ext>
            </a:extLst>
          </p:cNvPr>
          <p:cNvSpPr txBox="1"/>
          <p:nvPr/>
        </p:nvSpPr>
        <p:spPr>
          <a:xfrm>
            <a:off x="647436" y="1452832"/>
            <a:ext cx="7458075" cy="2862322"/>
          </a:xfrm>
          <a:prstGeom prst="rect">
            <a:avLst/>
          </a:prstGeom>
          <a:noFill/>
        </p:spPr>
        <p:txBody>
          <a:bodyPr wrap="square" rtlCol="0">
            <a:spAutoFit/>
          </a:bodyPr>
          <a:lstStyle/>
          <a:p>
            <a:pPr algn="l"/>
            <a:r>
              <a:rPr lang="en-US" sz="1800" dirty="0"/>
              <a:t>4. Responsive Design: Ensure that the application is responsive and compatible with various devices and screen sizes, providing a seamless user experience across desktop, tablet, and mobile platforms.</a:t>
            </a:r>
          </a:p>
          <a:p>
            <a:pPr algn="l"/>
            <a:endParaRPr lang="en-US" sz="1800" dirty="0"/>
          </a:p>
          <a:p>
            <a:pPr algn="l"/>
            <a:r>
              <a:rPr lang="en-US" sz="1800" dirty="0"/>
              <a:t>5.Scalability and Performance: Design the application architecture to be scalable and capable of handling a growing number of users and songs efficiently. Optimize performance to deliver fast response times and smooth playback of audio tracks.</a:t>
            </a:r>
          </a:p>
          <a:p>
            <a:endParaRPr lang="en-US" sz="1800" dirty="0"/>
          </a:p>
          <a:p>
            <a:endParaRPr lang="en-US" sz="18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AB34863-1EEE-7821-48DE-EA70F3DBF381}"/>
              </a:ext>
            </a:extLst>
          </p:cNvPr>
          <p:cNvSpPr txBox="1"/>
          <p:nvPr/>
        </p:nvSpPr>
        <p:spPr>
          <a:xfrm>
            <a:off x="385762" y="1297101"/>
            <a:ext cx="8093869" cy="3086100"/>
          </a:xfrm>
          <a:prstGeom prst="rect">
            <a:avLst/>
          </a:prstGeom>
          <a:noFill/>
        </p:spPr>
        <p:txBody>
          <a:bodyPr wrap="square" rtlCol="0">
            <a:spAutoFit/>
          </a:bodyPr>
          <a:lstStyle/>
          <a:p>
            <a:r>
              <a:rPr lang="en-US" dirty="0"/>
              <a:t>Database Model: Utilize Django's built-in ORM (Object-Relational Mapping) to define models for storing essential data such as songs, user profiles, and watch later lists.</a:t>
            </a:r>
          </a:p>
          <a:p>
            <a:endParaRPr lang="en-US" dirty="0"/>
          </a:p>
          <a:p>
            <a:r>
              <a:rPr lang="en-US" dirty="0"/>
              <a:t>Song Model: Define a model to represent songs, including attributes such as title, artist, and audio file URL. This model facilitates the storage and retrieval of song-related information.</a:t>
            </a:r>
          </a:p>
          <a:p>
            <a:endParaRPr lang="en-US" dirty="0"/>
          </a:p>
          <a:p>
            <a:r>
              <a:rPr lang="en-US" dirty="0"/>
              <a:t>User Profile Model: Create a model to extend Django's default User model, allowing for additional user-related data such as the watch later list.</a:t>
            </a:r>
          </a:p>
          <a:p>
            <a:endParaRPr lang="en-US" dirty="0"/>
          </a:p>
          <a:p>
            <a:r>
              <a:rPr lang="en-US" dirty="0"/>
              <a:t>Watch Later Model: Implement a model to establish a many-to-many relationship between users and songs, enabling users to add songs to their watch later list and retrieve them as needed.</a:t>
            </a:r>
          </a:p>
          <a:p>
            <a:endParaRPr lang="en-US" dirty="0"/>
          </a:p>
          <a:p>
            <a:r>
              <a:rPr lang="en-US" dirty="0"/>
              <a:t>Database Schema: Design an efficient database schema to support the storage and retrieval of data, considering factors such as normalization, indexing, and performance optimization.</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182</TotalTime>
  <Words>1084</Words>
  <Application>Microsoft Office PowerPoint</Application>
  <PresentationFormat>On-screen Show (16:9)</PresentationFormat>
  <Paragraphs>77</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PowerPoint Presentation</vt:lpstr>
      <vt:lpstr>Homepage</vt:lpstr>
      <vt:lpstr>About-Us-Page</vt:lpstr>
      <vt:lpstr>Watch Later</vt:lpstr>
      <vt:lpstr>Register page</vt:lpstr>
      <vt:lpstr>Login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Roselin Clara Angel</cp:lastModifiedBy>
  <cp:revision>6</cp:revision>
  <dcterms:modified xsi:type="dcterms:W3CDTF">2024-04-07T17:59:09Z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