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nuta Upadhyaya" userId="0edba3ec77e1e3ae" providerId="LiveId" clId="{CE31C34D-A928-4AE9-BFCE-70F34E060954}"/>
    <pc:docChg chg="custSel modSld">
      <pc:chgData name="Ashnuta Upadhyaya" userId="0edba3ec77e1e3ae" providerId="LiveId" clId="{CE31C34D-A928-4AE9-BFCE-70F34E060954}" dt="2022-06-26T17:22:05.926" v="146" actId="403"/>
      <pc:docMkLst>
        <pc:docMk/>
      </pc:docMkLst>
      <pc:sldChg chg="modSp mod">
        <pc:chgData name="Ashnuta Upadhyaya" userId="0edba3ec77e1e3ae" providerId="LiveId" clId="{CE31C34D-A928-4AE9-BFCE-70F34E060954}" dt="2022-06-26T17:22:05.926" v="146" actId="403"/>
        <pc:sldMkLst>
          <pc:docMk/>
          <pc:sldMk cId="4249480838" sldId="256"/>
        </pc:sldMkLst>
        <pc:spChg chg="mod">
          <ac:chgData name="Ashnuta Upadhyaya" userId="0edba3ec77e1e3ae" providerId="LiveId" clId="{CE31C34D-A928-4AE9-BFCE-70F34E060954}" dt="2022-06-26T17:22:05.926" v="146" actId="403"/>
          <ac:spMkLst>
            <pc:docMk/>
            <pc:sldMk cId="4249480838" sldId="256"/>
            <ac:spMk id="2" creationId="{FE855ED7-DD66-9FF5-7FA3-753BB9B12E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2653030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367432985"/>
      </p:ext>
    </p:extLst>
  </p:cSld>
  <p:clrMapOvr>
    <a:masterClrMapping/>
  </p:clrMapOvr>
  <p:transition spd="slow">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76130881"/>
      </p:ext>
    </p:extLst>
  </p:cSld>
  <p:clrMapOvr>
    <a:masterClrMapping/>
  </p:clrMapOvr>
  <p:transition spd="slow">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0645003"/>
      </p:ext>
    </p:extLst>
  </p:cSld>
  <p:clrMapOvr>
    <a:masterClrMapping/>
  </p:clrMapOvr>
  <p:transition spd="slow">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792083315"/>
      </p:ext>
    </p:extLst>
  </p:cSld>
  <p:clrMapOvr>
    <a:masterClrMapping/>
  </p:clrMapOvr>
  <p:transition spd="slow">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F7C3A7-D6F6-4D38-A7C3-B72967BB81A6}" type="datetime1">
              <a:rPr lang="en-US" smtClean="0"/>
              <a:t>6/26/2022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6431007"/>
      </p:ext>
    </p:extLst>
  </p:cSld>
  <p:clrMapOvr>
    <a:masterClrMapping/>
  </p:clrMapOvr>
  <p:transition spd="slow">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F7C3A7-D6F6-4D38-A7C3-B72967BB81A6}" type="datetime1">
              <a:rPr lang="en-US" smtClean="0"/>
              <a:t>6/26/2022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20541717"/>
      </p:ext>
    </p:extLst>
  </p:cSld>
  <p:clrMapOvr>
    <a:masterClrMapping/>
  </p:clrMapOvr>
  <p:transition spd="slow">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B861-3779-4E37-8DF0-E9EB3EA96210}" type="datetime1">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759578972"/>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38388-E864-4553-9937-AE9FC5E50CFC}" type="datetime1">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78738832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751E1E-C50D-4FD4-8B1E-ECD78340D9AB}" type="datetime1">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12441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614223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144B6-0CA7-46BA-A00B-1E68E5C3ED0C}" type="datetime1">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55209079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1F549-537C-41EC-B9CC-5B6A9AC2A6A7}" type="datetime1">
              <a:rPr lang="en-US" smtClean="0"/>
              <a:t>6/26/2022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3116085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2F8D56-3D0E-48B8-8218-1F3A06A96C62}" type="datetime1">
              <a:rPr lang="en-US" smtClean="0"/>
              <a:t>6/26/2022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6259317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EC309E-27D4-401F-A74A-DEA16C7B51DC}" type="datetime1">
              <a:rPr lang="en-US" smtClean="0"/>
              <a:t>6/26/2022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62593282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EA2B81-2BC3-42D7-B67D-05C685AA80AD}" type="datetime1">
              <a:rPr lang="en-US" smtClean="0"/>
              <a:t>6/26/2022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19507288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5154839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F7C3A7-D6F6-4D38-A7C3-B72967BB81A6}" type="datetime1">
              <a:rPr lang="en-US" smtClean="0"/>
              <a:t>6/26/2022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3011370022"/>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ransition spd="slow">
    <p:fade/>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0B668E-A206-7D74-F32A-7E86276CCB2E}"/>
              </a:ext>
            </a:extLst>
          </p:cNvPr>
          <p:cNvPicPr>
            <a:picLocks noChangeAspect="1"/>
          </p:cNvPicPr>
          <p:nvPr/>
        </p:nvPicPr>
        <p:blipFill rotWithShape="1">
          <a:blip r:embed="rId3">
            <a:duotone>
              <a:prstClr val="black"/>
              <a:schemeClr val="accent5">
                <a:tint val="45000"/>
                <a:satMod val="400000"/>
              </a:schemeClr>
            </a:duotone>
            <a:alphaModFix amt="25000"/>
          </a:blip>
          <a:srcRect t="31818" r="9091"/>
          <a:stretch/>
        </p:blipFill>
        <p:spPr>
          <a:xfrm>
            <a:off x="20" y="-84073"/>
            <a:ext cx="12191980" cy="6857990"/>
          </a:xfrm>
          <a:prstGeom prst="rect">
            <a:avLst/>
          </a:prstGeom>
        </p:spPr>
      </p:pic>
      <p:sp>
        <p:nvSpPr>
          <p:cNvPr id="2" name="Title 1">
            <a:extLst>
              <a:ext uri="{FF2B5EF4-FFF2-40B4-BE49-F238E27FC236}">
                <a16:creationId xmlns:a16="http://schemas.microsoft.com/office/drawing/2014/main" id="{FE855ED7-DD66-9FF5-7FA3-753BB9B12E68}"/>
              </a:ext>
            </a:extLst>
          </p:cNvPr>
          <p:cNvSpPr>
            <a:spLocks noGrp="1"/>
          </p:cNvSpPr>
          <p:nvPr>
            <p:ph type="ctrTitle"/>
          </p:nvPr>
        </p:nvSpPr>
        <p:spPr>
          <a:xfrm>
            <a:off x="577487" y="1460942"/>
            <a:ext cx="11037026" cy="2207168"/>
          </a:xfrm>
        </p:spPr>
        <p:txBody>
          <a:bodyPr>
            <a:normAutofit fontScale="90000"/>
          </a:bodyPr>
          <a:lstStyle/>
          <a:p>
            <a:pPr algn="ctr"/>
            <a:br>
              <a:rPr lang="en-IN" dirty="0"/>
            </a:br>
            <a:r>
              <a:rPr lang="en-IN" dirty="0"/>
              <a:t>Blockchain Technology</a:t>
            </a:r>
            <a:br>
              <a:rPr lang="en-IN" dirty="0"/>
            </a:br>
            <a:r>
              <a:rPr lang="en-IN" sz="2700" b="1" dirty="0"/>
              <a:t>Depiction using Fictional Currency Transaction</a:t>
            </a:r>
            <a:endParaRPr lang="en-IN" b="1" dirty="0"/>
          </a:p>
        </p:txBody>
      </p:sp>
      <p:sp>
        <p:nvSpPr>
          <p:cNvPr id="3" name="Subtitle 2">
            <a:extLst>
              <a:ext uri="{FF2B5EF4-FFF2-40B4-BE49-F238E27FC236}">
                <a16:creationId xmlns:a16="http://schemas.microsoft.com/office/drawing/2014/main" id="{8A8DBBC3-7195-7394-F6FE-2F5DB035B8F2}"/>
              </a:ext>
            </a:extLst>
          </p:cNvPr>
          <p:cNvSpPr>
            <a:spLocks noGrp="1"/>
          </p:cNvSpPr>
          <p:nvPr>
            <p:ph type="subTitle" idx="1"/>
          </p:nvPr>
        </p:nvSpPr>
        <p:spPr>
          <a:xfrm>
            <a:off x="1154955" y="4777379"/>
            <a:ext cx="8825658" cy="1447791"/>
          </a:xfrm>
        </p:spPr>
        <p:txBody>
          <a:bodyPr>
            <a:normAutofit fontScale="92500" lnSpcReduction="20000"/>
          </a:bodyPr>
          <a:lstStyle/>
          <a:p>
            <a:r>
              <a:rPr lang="en-IN" dirty="0"/>
              <a:t>Made by:</a:t>
            </a:r>
          </a:p>
          <a:p>
            <a:r>
              <a:rPr lang="en-IN" dirty="0"/>
              <a:t>Ashnuta Upadhyaya</a:t>
            </a:r>
          </a:p>
          <a:p>
            <a:r>
              <a:rPr lang="en-IN" dirty="0"/>
              <a:t>Registration number; 219301432</a:t>
            </a:r>
          </a:p>
          <a:p>
            <a:r>
              <a:rPr lang="en-IN" dirty="0"/>
              <a:t>Section: c</a:t>
            </a:r>
          </a:p>
        </p:txBody>
      </p:sp>
      <p:sp>
        <p:nvSpPr>
          <p:cNvPr id="8"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948083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54EDF3E8-E222-25EC-A357-B24B1DDEA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04800"/>
            <a:ext cx="10546079" cy="6146800"/>
          </a:xfrm>
          <a:prstGeom prst="rect">
            <a:avLst/>
          </a:prstGeom>
        </p:spPr>
      </p:pic>
    </p:spTree>
    <p:extLst>
      <p:ext uri="{BB962C8B-B14F-4D97-AF65-F5344CB8AC3E}">
        <p14:creationId xmlns:p14="http://schemas.microsoft.com/office/powerpoint/2010/main" val="370301510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9B6DBD74-8181-FF8E-9AA1-ED738DC59673}"/>
              </a:ext>
            </a:extLst>
          </p:cNvPr>
          <p:cNvPicPr>
            <a:picLocks noChangeAspect="1"/>
          </p:cNvPicPr>
          <p:nvPr/>
        </p:nvPicPr>
        <p:blipFill rotWithShape="1">
          <a:blip r:embed="rId2">
            <a:extLst>
              <a:ext uri="{28A0092B-C50C-407E-A947-70E740481C1C}">
                <a14:useLocalDpi xmlns:a14="http://schemas.microsoft.com/office/drawing/2010/main" val="0"/>
              </a:ext>
            </a:extLst>
          </a:blip>
          <a:srcRect b="17168"/>
          <a:stretch/>
        </p:blipFill>
        <p:spPr>
          <a:xfrm>
            <a:off x="416560" y="594153"/>
            <a:ext cx="11358880" cy="5858018"/>
          </a:xfrm>
          <a:prstGeom prst="rect">
            <a:avLst/>
          </a:prstGeom>
        </p:spPr>
      </p:pic>
    </p:spTree>
    <p:extLst>
      <p:ext uri="{BB962C8B-B14F-4D97-AF65-F5344CB8AC3E}">
        <p14:creationId xmlns:p14="http://schemas.microsoft.com/office/powerpoint/2010/main" val="150440608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BCD225BF-BB2D-8BCD-81CF-1AA8B3162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86" y="840828"/>
            <a:ext cx="11813628" cy="5318234"/>
          </a:xfrm>
          <a:prstGeom prst="rect">
            <a:avLst/>
          </a:prstGeom>
        </p:spPr>
      </p:pic>
    </p:spTree>
    <p:extLst>
      <p:ext uri="{BB962C8B-B14F-4D97-AF65-F5344CB8AC3E}">
        <p14:creationId xmlns:p14="http://schemas.microsoft.com/office/powerpoint/2010/main" val="264754004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3B62A-F7FB-4A7D-E3B5-524FF21CEE34}"/>
              </a:ext>
            </a:extLst>
          </p:cNvPr>
          <p:cNvSpPr>
            <a:spLocks noGrp="1"/>
          </p:cNvSpPr>
          <p:nvPr>
            <p:ph idx="1"/>
          </p:nvPr>
        </p:nvSpPr>
        <p:spPr>
          <a:xfrm>
            <a:off x="1103311" y="1019504"/>
            <a:ext cx="4338409" cy="5228896"/>
          </a:xfrm>
        </p:spPr>
        <p:txBody>
          <a:bodyPr>
            <a:normAutofit/>
          </a:bodyPr>
          <a:lstStyle/>
          <a:p>
            <a:pPr>
              <a:lnSpc>
                <a:spcPct val="90000"/>
              </a:lnSpc>
            </a:pPr>
            <a:r>
              <a:rPr lang="en-IN" sz="1600" dirty="0"/>
              <a:t>The output commences with taking in the record inputs from the user. Each block contains records of 2 transactions and the hash for each block is generated and interlinked.</a:t>
            </a:r>
          </a:p>
          <a:p>
            <a:pPr>
              <a:lnSpc>
                <a:spcPct val="90000"/>
              </a:lnSpc>
            </a:pPr>
            <a:r>
              <a:rPr lang="en-IN" sz="1600" dirty="0"/>
              <a:t>Further to show the actual working of this blockchain transaction, in the last output image it is clearly visible that as soon as the minute change in first transaction is made the hash of the block is changed which in turn changes the hash of the next block as well and so on.</a:t>
            </a:r>
          </a:p>
          <a:p>
            <a:pPr>
              <a:lnSpc>
                <a:spcPct val="90000"/>
              </a:lnSpc>
            </a:pPr>
            <a:r>
              <a:rPr lang="en-IN" sz="1600" dirty="0"/>
              <a:t>Thus, the visible difference even after a small change in the input makes this minor project a representative example of Blockchain.</a:t>
            </a:r>
          </a:p>
          <a:p>
            <a:pPr>
              <a:lnSpc>
                <a:spcPct val="90000"/>
              </a:lnSpc>
            </a:pPr>
            <a:r>
              <a:rPr lang="en-IN" sz="1600" dirty="0"/>
              <a:t>Detailed discussion and further topics on the project and Blockchain technology have been included in the report.</a:t>
            </a:r>
          </a:p>
          <a:p>
            <a:pPr>
              <a:lnSpc>
                <a:spcPct val="90000"/>
              </a:lnSpc>
            </a:pPr>
            <a:endParaRPr lang="en-IN" sz="1400" dirty="0"/>
          </a:p>
        </p:txBody>
      </p:sp>
      <p:pic>
        <p:nvPicPr>
          <p:cNvPr id="17" name="Picture 2" descr="What Is Blockchain Technology? How Does It Work? | Built In">
            <a:extLst>
              <a:ext uri="{FF2B5EF4-FFF2-40B4-BE49-F238E27FC236}">
                <a16:creationId xmlns:a16="http://schemas.microsoft.com/office/drawing/2014/main" id="{24DC3A0F-8C53-597B-9881-7A11A93CC3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1844297"/>
            <a:ext cx="5451627" cy="3579309"/>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63141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095" name="Rectangle 3090">
            <a:extLst>
              <a:ext uri="{FF2B5EF4-FFF2-40B4-BE49-F238E27FC236}">
                <a16:creationId xmlns:a16="http://schemas.microsoft.com/office/drawing/2014/main" id="{D3031615-4E70-4AA1-B27C-F56E2537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hank You For Coming Png Transparent PNG - 495x325 - Free Download on  NicePNG">
            <a:extLst>
              <a:ext uri="{FF2B5EF4-FFF2-40B4-BE49-F238E27FC236}">
                <a16:creationId xmlns:a16="http://schemas.microsoft.com/office/drawing/2014/main" id="{18D2A088-AB93-52A2-7B22-FDBF879ADD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0" r="3934" b="1"/>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
        <p:nvSpPr>
          <p:cNvPr id="3096" name="Rectangle 3092">
            <a:extLst>
              <a:ext uri="{FF2B5EF4-FFF2-40B4-BE49-F238E27FC236}">
                <a16:creationId xmlns:a16="http://schemas.microsoft.com/office/drawing/2014/main" id="{32386D96-DF72-4275-B766-E00CBBFB0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059956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B14C0AC-9A45-1AC5-4A43-C67161E9943D}"/>
              </a:ext>
            </a:extLst>
          </p:cNvPr>
          <p:cNvSpPr>
            <a:spLocks noGrp="1"/>
          </p:cNvSpPr>
          <p:nvPr>
            <p:ph type="title"/>
          </p:nvPr>
        </p:nvSpPr>
        <p:spPr>
          <a:xfrm>
            <a:off x="806195" y="804672"/>
            <a:ext cx="3521359" cy="5248656"/>
          </a:xfrm>
        </p:spPr>
        <p:txBody>
          <a:bodyPr anchor="ctr">
            <a:normAutofit/>
          </a:bodyPr>
          <a:lstStyle/>
          <a:p>
            <a:pPr algn="ctr"/>
            <a:r>
              <a:rPr lang="en-IN" dirty="0"/>
              <a:t>Outline/Idea</a:t>
            </a:r>
            <a:endParaRPr lang="en-IN"/>
          </a:p>
        </p:txBody>
      </p:sp>
      <p:sp>
        <p:nvSpPr>
          <p:cNvPr id="3" name="Content Placeholder 2">
            <a:extLst>
              <a:ext uri="{FF2B5EF4-FFF2-40B4-BE49-F238E27FC236}">
                <a16:creationId xmlns:a16="http://schemas.microsoft.com/office/drawing/2014/main" id="{CFF716D9-872C-276D-4456-BF1DE559736B}"/>
              </a:ext>
            </a:extLst>
          </p:cNvPr>
          <p:cNvSpPr>
            <a:spLocks noGrp="1"/>
          </p:cNvSpPr>
          <p:nvPr>
            <p:ph idx="1"/>
          </p:nvPr>
        </p:nvSpPr>
        <p:spPr>
          <a:xfrm>
            <a:off x="4975861" y="804671"/>
            <a:ext cx="6399930" cy="5248657"/>
          </a:xfrm>
        </p:spPr>
        <p:txBody>
          <a:bodyPr anchor="ctr">
            <a:normAutofit/>
          </a:bodyPr>
          <a:lstStyle/>
          <a:p>
            <a:r>
              <a:rPr lang="en-IN" dirty="0"/>
              <a:t>Blockchain can be referred to as a secure immutable ledger, wherein all transactions or recordings happening can be safely stored eliminating the middleman situation and making it quick and reliable.</a:t>
            </a:r>
          </a:p>
          <a:p>
            <a:r>
              <a:rPr lang="en-IN" dirty="0"/>
              <a:t>This project basically is a representation of how blockchain actually works, further using the technology to show a fictional transaction wherein data is being stored resulting to the generation of a unique hash.</a:t>
            </a:r>
          </a:p>
          <a:p>
            <a:r>
              <a:rPr lang="en-IN" dirty="0"/>
              <a:t>Any minute changes in the data consequently changes the hash of each of the block drastically which is what the main use of blockchain technology is.</a:t>
            </a:r>
          </a:p>
        </p:txBody>
      </p:sp>
    </p:spTree>
    <p:extLst>
      <p:ext uri="{BB962C8B-B14F-4D97-AF65-F5344CB8AC3E}">
        <p14:creationId xmlns:p14="http://schemas.microsoft.com/office/powerpoint/2010/main" val="380723929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8BB7CCF-EF96-4A10-BA2B-3250364546B1}"/>
              </a:ext>
            </a:extLst>
          </p:cNvPr>
          <p:cNvSpPr>
            <a:spLocks noGrp="1"/>
          </p:cNvSpPr>
          <p:nvPr>
            <p:ph type="title"/>
          </p:nvPr>
        </p:nvSpPr>
        <p:spPr>
          <a:xfrm>
            <a:off x="806195" y="804672"/>
            <a:ext cx="3521359" cy="5248656"/>
          </a:xfrm>
        </p:spPr>
        <p:txBody>
          <a:bodyPr anchor="ctr">
            <a:normAutofit/>
          </a:bodyPr>
          <a:lstStyle/>
          <a:p>
            <a:pPr algn="ctr"/>
            <a:r>
              <a:rPr lang="en-IN" dirty="0"/>
              <a:t>Introduction</a:t>
            </a:r>
            <a:endParaRPr lang="en-IN"/>
          </a:p>
        </p:txBody>
      </p:sp>
      <p:sp>
        <p:nvSpPr>
          <p:cNvPr id="3" name="Content Placeholder 2">
            <a:extLst>
              <a:ext uri="{FF2B5EF4-FFF2-40B4-BE49-F238E27FC236}">
                <a16:creationId xmlns:a16="http://schemas.microsoft.com/office/drawing/2014/main" id="{AB346E23-25A9-43ED-2CBF-4C1D75F6CD3F}"/>
              </a:ext>
            </a:extLst>
          </p:cNvPr>
          <p:cNvSpPr>
            <a:spLocks noGrp="1"/>
          </p:cNvSpPr>
          <p:nvPr>
            <p:ph idx="1"/>
          </p:nvPr>
        </p:nvSpPr>
        <p:spPr>
          <a:xfrm>
            <a:off x="4975861" y="804671"/>
            <a:ext cx="6399930" cy="5248657"/>
          </a:xfrm>
        </p:spPr>
        <p:txBody>
          <a:bodyPr anchor="ctr">
            <a:normAutofit/>
          </a:bodyPr>
          <a:lstStyle/>
          <a:p>
            <a:r>
              <a:rPr lang="en-IN" dirty="0"/>
              <a:t>Blockchain, in simple terms is reliable decentralized Database, which is immutable an distributed in Peer-to-Peer Network.</a:t>
            </a:r>
          </a:p>
          <a:p>
            <a:r>
              <a:rPr lang="en-IN" dirty="0"/>
              <a:t>Anything if changed or corrupted in a blockchain results to notifying everyone who is required to get an alert. Which makes it highly transparent, safe and secure.</a:t>
            </a:r>
          </a:p>
          <a:p>
            <a:r>
              <a:rPr lang="en-IN" dirty="0"/>
              <a:t>Blockchain was first invented in the 90s however the real application was unveiled in 2009 by </a:t>
            </a:r>
            <a:r>
              <a:rPr lang="en-IN" dirty="0" err="1"/>
              <a:t>Satashi</a:t>
            </a:r>
            <a:r>
              <a:rPr lang="en-IN" dirty="0"/>
              <a:t> Nakamoto who used blockchain and created a cryptocurrency called Bitcoin.</a:t>
            </a:r>
          </a:p>
        </p:txBody>
      </p:sp>
    </p:spTree>
    <p:extLst>
      <p:ext uri="{BB962C8B-B14F-4D97-AF65-F5344CB8AC3E}">
        <p14:creationId xmlns:p14="http://schemas.microsoft.com/office/powerpoint/2010/main" val="372753277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3E07-01CF-3D79-733B-E4C934B6697C}"/>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6D7CC45C-76B3-ACEA-32D7-F286E8175623}"/>
              </a:ext>
            </a:extLst>
          </p:cNvPr>
          <p:cNvSpPr>
            <a:spLocks noGrp="1"/>
          </p:cNvSpPr>
          <p:nvPr>
            <p:ph idx="1"/>
          </p:nvPr>
        </p:nvSpPr>
        <p:spPr/>
        <p:txBody>
          <a:bodyPr/>
          <a:lstStyle/>
          <a:p>
            <a:r>
              <a:rPr lang="en-IN" dirty="0"/>
              <a:t>In my project I have solely used Python and created a fictional currency transaction whose hash is being generated and displayed to primarily show how blockchain works.</a:t>
            </a:r>
          </a:p>
        </p:txBody>
      </p:sp>
      <p:pic>
        <p:nvPicPr>
          <p:cNvPr id="6" name="Picture 2" descr="Implementing a “Smart Blockchain” with Python | by Somayyeh Gholami | Python  in Plain English">
            <a:extLst>
              <a:ext uri="{FF2B5EF4-FFF2-40B4-BE49-F238E27FC236}">
                <a16:creationId xmlns:a16="http://schemas.microsoft.com/office/drawing/2014/main" id="{34619F7B-22AF-1BEF-146B-07C2B30F6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379" y="3290336"/>
            <a:ext cx="5833241" cy="328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45713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CC0D7-9F01-08E5-2EF8-6310ABC856F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Flow Diagram</a:t>
            </a:r>
          </a:p>
        </p:txBody>
      </p:sp>
      <p:sp>
        <p:nvSpPr>
          <p:cNvPr id="4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9" name="Freeform: Shape 4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Diagram&#10;&#10;Description automatically generated">
            <a:extLst>
              <a:ext uri="{FF2B5EF4-FFF2-40B4-BE49-F238E27FC236}">
                <a16:creationId xmlns:a16="http://schemas.microsoft.com/office/drawing/2014/main" id="{A9679FC2-0183-3190-AE33-1445F217B2DF}"/>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331844" y="647698"/>
            <a:ext cx="4894682" cy="5562139"/>
          </a:xfrm>
          <a:prstGeom prst="rect">
            <a:avLst/>
          </a:prstGeom>
          <a:effectLst/>
        </p:spPr>
      </p:pic>
    </p:spTree>
    <p:extLst>
      <p:ext uri="{BB962C8B-B14F-4D97-AF65-F5344CB8AC3E}">
        <p14:creationId xmlns:p14="http://schemas.microsoft.com/office/powerpoint/2010/main" val="3285449500"/>
      </p:ext>
    </p:extLst>
  </p:cSld>
  <p:clrMapOvr>
    <a:overrideClrMapping bg1="lt1" tx1="dk1" bg2="lt2" tx2="dk2" accent1="accent1" accent2="accent2" accent3="accent3" accent4="accent4" accent5="accent5" accent6="accent6" hlink="hlink" folHlink="folHlink"/>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C6CC-BEFE-3C7D-4EEA-792B1D9DEBE3}"/>
              </a:ext>
            </a:extLst>
          </p:cNvPr>
          <p:cNvSpPr>
            <a:spLocks noGrp="1"/>
          </p:cNvSpPr>
          <p:nvPr>
            <p:ph type="title"/>
          </p:nvPr>
        </p:nvSpPr>
        <p:spPr/>
        <p:txBody>
          <a:bodyPr/>
          <a:lstStyle/>
          <a:p>
            <a:r>
              <a:rPr lang="en-IN" dirty="0"/>
              <a:t>Source Code</a:t>
            </a:r>
          </a:p>
        </p:txBody>
      </p:sp>
      <p:pic>
        <p:nvPicPr>
          <p:cNvPr id="5" name="Content Placeholder 4" descr="Text&#10;&#10;Description automatically generated">
            <a:extLst>
              <a:ext uri="{FF2B5EF4-FFF2-40B4-BE49-F238E27FC236}">
                <a16:creationId xmlns:a16="http://schemas.microsoft.com/office/drawing/2014/main" id="{DA3E0AD9-86B1-2757-0B52-F5C84434FE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281" y="1229678"/>
            <a:ext cx="10702608" cy="5175604"/>
          </a:xfrm>
        </p:spPr>
      </p:pic>
    </p:spTree>
    <p:extLst>
      <p:ext uri="{BB962C8B-B14F-4D97-AF65-F5344CB8AC3E}">
        <p14:creationId xmlns:p14="http://schemas.microsoft.com/office/powerpoint/2010/main" val="18821340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F35492D-90B6-58EA-D525-7914B12A5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60" y="284480"/>
            <a:ext cx="10078720" cy="6228080"/>
          </a:xfrm>
          <a:prstGeom prst="rect">
            <a:avLst/>
          </a:prstGeom>
        </p:spPr>
      </p:pic>
    </p:spTree>
    <p:extLst>
      <p:ext uri="{BB962C8B-B14F-4D97-AF65-F5344CB8AC3E}">
        <p14:creationId xmlns:p14="http://schemas.microsoft.com/office/powerpoint/2010/main" val="164374363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215407D5-10BC-002B-554B-E4BFDA57F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345440"/>
            <a:ext cx="10414000" cy="6146800"/>
          </a:xfrm>
          <a:prstGeom prst="rect">
            <a:avLst/>
          </a:prstGeom>
        </p:spPr>
      </p:pic>
    </p:spTree>
    <p:extLst>
      <p:ext uri="{BB962C8B-B14F-4D97-AF65-F5344CB8AC3E}">
        <p14:creationId xmlns:p14="http://schemas.microsoft.com/office/powerpoint/2010/main" val="90061413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2B42-C92B-3F81-CF94-209BFB2C02E1}"/>
              </a:ext>
            </a:extLst>
          </p:cNvPr>
          <p:cNvSpPr>
            <a:spLocks noGrp="1"/>
          </p:cNvSpPr>
          <p:nvPr>
            <p:ph type="title"/>
          </p:nvPr>
        </p:nvSpPr>
        <p:spPr/>
        <p:txBody>
          <a:bodyPr/>
          <a:lstStyle/>
          <a:p>
            <a:r>
              <a:rPr lang="en-IN" dirty="0"/>
              <a:t>Output</a:t>
            </a:r>
          </a:p>
        </p:txBody>
      </p:sp>
      <p:pic>
        <p:nvPicPr>
          <p:cNvPr id="4" name="Picture 3" descr="Text&#10;&#10;Description automatically generated">
            <a:extLst>
              <a:ext uri="{FF2B5EF4-FFF2-40B4-BE49-F238E27FC236}">
                <a16:creationId xmlns:a16="http://schemas.microsoft.com/office/drawing/2014/main" id="{27259712-C4BA-B4AC-738C-75E37AFA8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0" y="1152983"/>
            <a:ext cx="10779760" cy="5494655"/>
          </a:xfrm>
          <a:prstGeom prst="rect">
            <a:avLst/>
          </a:prstGeom>
        </p:spPr>
      </p:pic>
    </p:spTree>
    <p:extLst>
      <p:ext uri="{BB962C8B-B14F-4D97-AF65-F5344CB8AC3E}">
        <p14:creationId xmlns:p14="http://schemas.microsoft.com/office/powerpoint/2010/main" val="1506806909"/>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382</TotalTime>
  <Words>358</Words>
  <Application>Microsoft Office PowerPoint</Application>
  <PresentationFormat>Widescreen</PresentationFormat>
  <Paragraphs>22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 Blockchain Technology Depiction using Fictional Currency Transaction</vt:lpstr>
      <vt:lpstr>Outline/Idea</vt:lpstr>
      <vt:lpstr>Introduction</vt:lpstr>
      <vt:lpstr>Technology Used</vt:lpstr>
      <vt:lpstr>Flow Diagram</vt:lpstr>
      <vt:lpstr>Source Code</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 Fictional currency transaction and Generation of the Hash</dc:title>
  <dc:creator>Ashnuta Upadhyaya</dc:creator>
  <cp:lastModifiedBy>Ashnuta Upadhyaya</cp:lastModifiedBy>
  <cp:revision>1</cp:revision>
  <dcterms:created xsi:type="dcterms:W3CDTF">2022-06-26T10:50:51Z</dcterms:created>
  <dcterms:modified xsi:type="dcterms:W3CDTF">2022-06-26T17:22:13Z</dcterms:modified>
</cp:coreProperties>
</file>