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518-4B32-4065-8C8E-84662677E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5501A5-1A0C-4783-87E0-981732995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6370E-D7C2-4882-9F02-A01A51252CB7}"/>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5" name="Footer Placeholder 4">
            <a:extLst>
              <a:ext uri="{FF2B5EF4-FFF2-40B4-BE49-F238E27FC236}">
                <a16:creationId xmlns:a16="http://schemas.microsoft.com/office/drawing/2014/main" id="{3921A934-2FB5-49F6-81E4-E23236180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81370-100A-40E8-B836-FDA76242BC44}"/>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157689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016C-94B5-47F9-BF95-016F219B15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E0334A-64BF-4010-B72B-A3571A5967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6FB40-D428-4684-AEDC-F76AD129C14B}"/>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5" name="Footer Placeholder 4">
            <a:extLst>
              <a:ext uri="{FF2B5EF4-FFF2-40B4-BE49-F238E27FC236}">
                <a16:creationId xmlns:a16="http://schemas.microsoft.com/office/drawing/2014/main" id="{F5369DC2-782D-4D77-95E7-98B58EACA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1364D-7218-46FA-B80A-96D218205C60}"/>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22991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CE2F6-B2B6-4D6F-86C2-62A9ED387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722E9-8B90-4D64-9B90-71E89669F9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F1B7B-42FD-4D58-B94B-9FFC6D5E1C8A}"/>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5" name="Footer Placeholder 4">
            <a:extLst>
              <a:ext uri="{FF2B5EF4-FFF2-40B4-BE49-F238E27FC236}">
                <a16:creationId xmlns:a16="http://schemas.microsoft.com/office/drawing/2014/main" id="{A5BEBDB7-EF21-4329-94FB-6DDA65312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AE910-2C8C-429B-B344-7C9D85D8EFBF}"/>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317988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84F7-3CFE-4913-9830-5CE2FCE9A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CF888-0D86-491F-B81A-C4156B0EBE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C0270-C642-46FE-9744-645C9EF95EAD}"/>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5" name="Footer Placeholder 4">
            <a:extLst>
              <a:ext uri="{FF2B5EF4-FFF2-40B4-BE49-F238E27FC236}">
                <a16:creationId xmlns:a16="http://schemas.microsoft.com/office/drawing/2014/main" id="{2B53CB59-9A65-48BB-AC71-9C421C8AB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1E249-B918-4DD0-99D7-1030C1CD92DF}"/>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377770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3B64-FB62-47CF-AA90-9183D8BD5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F36FB-B4AF-4A11-8B8B-B7C863B5E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E0AEF2-52A4-488E-97B8-C424416AC50E}"/>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5" name="Footer Placeholder 4">
            <a:extLst>
              <a:ext uri="{FF2B5EF4-FFF2-40B4-BE49-F238E27FC236}">
                <a16:creationId xmlns:a16="http://schemas.microsoft.com/office/drawing/2014/main" id="{63458ED0-E69A-4C56-B57B-A40BC9C42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119F7-3250-4AB8-A208-8308E22707DA}"/>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196458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A6F1-666C-4AE4-88AD-AA8F882A3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03EA9-07EC-4042-8606-B5D4AAF885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73E333-7E8C-402D-9C0E-CA059D26AA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3066BF-AE8D-4DC5-BACD-0CD9B96F35F1}"/>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6" name="Footer Placeholder 5">
            <a:extLst>
              <a:ext uri="{FF2B5EF4-FFF2-40B4-BE49-F238E27FC236}">
                <a16:creationId xmlns:a16="http://schemas.microsoft.com/office/drawing/2014/main" id="{BA8F3D64-57E7-4E35-9F8B-1A0A7F52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36316-BE70-409C-AE1A-E5898C438F65}"/>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185701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6EB5-C80A-4AA7-9B8F-C81A27C0E8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34D4D-64F4-4E14-BD84-488B1404F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AFF241-C3D6-4602-94F0-42224FEF3B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21F2B-1A77-4CDD-BC04-66E5FF8EC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541EAE-F46C-47B9-9F1A-E713DC9A97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B48CC-DF39-417E-AB86-BCA27000A30D}"/>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8" name="Footer Placeholder 7">
            <a:extLst>
              <a:ext uri="{FF2B5EF4-FFF2-40B4-BE49-F238E27FC236}">
                <a16:creationId xmlns:a16="http://schemas.microsoft.com/office/drawing/2014/main" id="{6BCC1722-D6BC-4746-8E53-45F472F5D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E7AD-B015-4C1E-9883-BB80FFD5D048}"/>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99189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EBA5-40B3-45F1-B4CB-5FEB25BF2A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E268A-41B0-42C0-BD1D-3B9D8EDBC4A4}"/>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4" name="Footer Placeholder 3">
            <a:extLst>
              <a:ext uri="{FF2B5EF4-FFF2-40B4-BE49-F238E27FC236}">
                <a16:creationId xmlns:a16="http://schemas.microsoft.com/office/drawing/2014/main" id="{51CA66B4-7763-4D99-84D4-BB327FA16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3B43A6-D1B8-42FE-BDB6-1DC08C196209}"/>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221278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9CAA3-BC18-4BE6-A976-E182BE34FFBC}"/>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3" name="Footer Placeholder 2">
            <a:extLst>
              <a:ext uri="{FF2B5EF4-FFF2-40B4-BE49-F238E27FC236}">
                <a16:creationId xmlns:a16="http://schemas.microsoft.com/office/drawing/2014/main" id="{E2AAB401-6D1C-4A12-BC7F-B0EE163FE1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9E95B4-87AD-4804-95AE-8DB7F6621CA9}"/>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165745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F063-B393-4677-83CC-D39DF7625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05E4A-9827-4178-BAB9-129D65084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378A65-0205-4281-9C09-3DE6B9BC2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6B56D-DCA5-4E54-98A4-F78CB017308A}"/>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6" name="Footer Placeholder 5">
            <a:extLst>
              <a:ext uri="{FF2B5EF4-FFF2-40B4-BE49-F238E27FC236}">
                <a16:creationId xmlns:a16="http://schemas.microsoft.com/office/drawing/2014/main" id="{45CF0E44-2664-4440-8902-8E813232F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52BFF-2A2A-4CAE-82DF-3EC34BD7C1AE}"/>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878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3D6C-7328-4BF8-B5DF-C20FADCD3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41FB8-93AD-437F-A669-A7E165751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1AD6DB-C0BA-4E95-85A6-D2A29E764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961D83-630C-4CEC-9454-973D7830F6A4}"/>
              </a:ext>
            </a:extLst>
          </p:cNvPr>
          <p:cNvSpPr>
            <a:spLocks noGrp="1"/>
          </p:cNvSpPr>
          <p:nvPr>
            <p:ph type="dt" sz="half" idx="10"/>
          </p:nvPr>
        </p:nvSpPr>
        <p:spPr/>
        <p:txBody>
          <a:bodyPr/>
          <a:lstStyle/>
          <a:p>
            <a:fld id="{FBA74415-F31D-4DDB-8018-53BB4E798A0F}" type="datetimeFigureOut">
              <a:rPr lang="en-US" smtClean="0"/>
              <a:t>11/29/2018</a:t>
            </a:fld>
            <a:endParaRPr lang="en-US"/>
          </a:p>
        </p:txBody>
      </p:sp>
      <p:sp>
        <p:nvSpPr>
          <p:cNvPr id="6" name="Footer Placeholder 5">
            <a:extLst>
              <a:ext uri="{FF2B5EF4-FFF2-40B4-BE49-F238E27FC236}">
                <a16:creationId xmlns:a16="http://schemas.microsoft.com/office/drawing/2014/main" id="{D59A3174-82D6-4217-B08E-E80167375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A5BA7-9855-4E65-B176-C670C5FE60A7}"/>
              </a:ext>
            </a:extLst>
          </p:cNvPr>
          <p:cNvSpPr>
            <a:spLocks noGrp="1"/>
          </p:cNvSpPr>
          <p:nvPr>
            <p:ph type="sldNum" sz="quarter" idx="12"/>
          </p:nvPr>
        </p:nvSpPr>
        <p:spPr/>
        <p:txBody>
          <a:bodyPr/>
          <a:lstStyle/>
          <a:p>
            <a:fld id="{F65512CA-F2D8-455A-AEE5-A1AB9C423047}" type="slidenum">
              <a:rPr lang="en-US" smtClean="0"/>
              <a:t>‹#›</a:t>
            </a:fld>
            <a:endParaRPr lang="en-US"/>
          </a:p>
        </p:txBody>
      </p:sp>
    </p:spTree>
    <p:extLst>
      <p:ext uri="{BB962C8B-B14F-4D97-AF65-F5344CB8AC3E}">
        <p14:creationId xmlns:p14="http://schemas.microsoft.com/office/powerpoint/2010/main" val="426199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6C89B-11BB-46D0-A629-0330465F0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268D26-D16F-46E2-88C7-B91B168AE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FAA7D-FE9B-4374-A79A-8240A40C8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74415-F31D-4DDB-8018-53BB4E798A0F}" type="datetimeFigureOut">
              <a:rPr lang="en-US" smtClean="0"/>
              <a:t>11/29/2018</a:t>
            </a:fld>
            <a:endParaRPr lang="en-US"/>
          </a:p>
        </p:txBody>
      </p:sp>
      <p:sp>
        <p:nvSpPr>
          <p:cNvPr id="5" name="Footer Placeholder 4">
            <a:extLst>
              <a:ext uri="{FF2B5EF4-FFF2-40B4-BE49-F238E27FC236}">
                <a16:creationId xmlns:a16="http://schemas.microsoft.com/office/drawing/2014/main" id="{C28F772B-2C2B-4062-8C37-0A412B386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EE9A1A-CCAC-4AE7-8A8E-F77BEB4B4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512CA-F2D8-455A-AEE5-A1AB9C423047}" type="slidenum">
              <a:rPr lang="en-US" smtClean="0"/>
              <a:t>‹#›</a:t>
            </a:fld>
            <a:endParaRPr lang="en-US"/>
          </a:p>
        </p:txBody>
      </p:sp>
    </p:spTree>
    <p:extLst>
      <p:ext uri="{BB962C8B-B14F-4D97-AF65-F5344CB8AC3E}">
        <p14:creationId xmlns:p14="http://schemas.microsoft.com/office/powerpoint/2010/main" val="177183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D14D-C07C-4F2B-B856-97334AF66C72}"/>
              </a:ext>
            </a:extLst>
          </p:cNvPr>
          <p:cNvSpPr>
            <a:spLocks noGrp="1"/>
          </p:cNvSpPr>
          <p:nvPr>
            <p:ph type="ctrTitle"/>
          </p:nvPr>
        </p:nvSpPr>
        <p:spPr/>
        <p:txBody>
          <a:bodyPr/>
          <a:lstStyle/>
          <a:p>
            <a:r>
              <a:rPr lang="id-ID" dirty="0"/>
              <a:t>Kivy</a:t>
            </a:r>
            <a:endParaRPr lang="en-US" dirty="0"/>
          </a:p>
        </p:txBody>
      </p:sp>
      <p:sp>
        <p:nvSpPr>
          <p:cNvPr id="3" name="Subtitle 2">
            <a:extLst>
              <a:ext uri="{FF2B5EF4-FFF2-40B4-BE49-F238E27FC236}">
                <a16:creationId xmlns:a16="http://schemas.microsoft.com/office/drawing/2014/main" id="{E1949628-A4C8-4DB3-81E5-E81BBD2821DE}"/>
              </a:ext>
            </a:extLst>
          </p:cNvPr>
          <p:cNvSpPr>
            <a:spLocks noGrp="1"/>
          </p:cNvSpPr>
          <p:nvPr>
            <p:ph type="subTitle" idx="1"/>
          </p:nvPr>
        </p:nvSpPr>
        <p:spPr/>
        <p:txBody>
          <a:bodyPr/>
          <a:lstStyle/>
          <a:p>
            <a:r>
              <a:rPr lang="id-ID" dirty="0"/>
              <a:t>Implementasi OOP dengan Python dan Kivy</a:t>
            </a:r>
            <a:endParaRPr lang="en-US" dirty="0"/>
          </a:p>
        </p:txBody>
      </p:sp>
      <p:pic>
        <p:nvPicPr>
          <p:cNvPr id="1026" name="Picture 2" descr="Hasil gambar untuk kivy project example">
            <a:extLst>
              <a:ext uri="{FF2B5EF4-FFF2-40B4-BE49-F238E27FC236}">
                <a16:creationId xmlns:a16="http://schemas.microsoft.com/office/drawing/2014/main" id="{EDA1DEC4-8404-4D30-BD24-718DF1880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63"/>
            <a:ext cx="5416561" cy="313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1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6D1A-40D0-4C31-BBB0-8D60125C5A28}"/>
              </a:ext>
            </a:extLst>
          </p:cNvPr>
          <p:cNvSpPr>
            <a:spLocks noGrp="1"/>
          </p:cNvSpPr>
          <p:nvPr>
            <p:ph type="title"/>
          </p:nvPr>
        </p:nvSpPr>
        <p:spPr/>
        <p:txBody>
          <a:bodyPr/>
          <a:lstStyle/>
          <a:p>
            <a:r>
              <a:rPr lang="id-ID" dirty="0"/>
              <a:t>Kivy</a:t>
            </a:r>
            <a:endParaRPr lang="en-US" dirty="0"/>
          </a:p>
        </p:txBody>
      </p:sp>
      <p:sp>
        <p:nvSpPr>
          <p:cNvPr id="3" name="Content Placeholder 2">
            <a:extLst>
              <a:ext uri="{FF2B5EF4-FFF2-40B4-BE49-F238E27FC236}">
                <a16:creationId xmlns:a16="http://schemas.microsoft.com/office/drawing/2014/main" id="{877F20EF-2894-4F17-A7AF-1FFC2497DE00}"/>
              </a:ext>
            </a:extLst>
          </p:cNvPr>
          <p:cNvSpPr>
            <a:spLocks noGrp="1"/>
          </p:cNvSpPr>
          <p:nvPr>
            <p:ph idx="1"/>
          </p:nvPr>
        </p:nvSpPr>
        <p:spPr/>
        <p:txBody>
          <a:bodyPr/>
          <a:lstStyle/>
          <a:p>
            <a:r>
              <a:rPr lang="en-US" dirty="0"/>
              <a:t>a way to create Android apps in Python is…what can you do with it? Is it performant enough for games, can you call the Android APIs, do all apps look the same? </a:t>
            </a:r>
            <a:endParaRPr lang="id-ID" dirty="0"/>
          </a:p>
          <a:p>
            <a:r>
              <a:rPr lang="en-US" dirty="0" err="1"/>
              <a:t>aplikasi</a:t>
            </a:r>
            <a:r>
              <a:rPr lang="en-US" dirty="0"/>
              <a:t> mobile </a:t>
            </a:r>
            <a:r>
              <a:rPr lang="en-US" dirty="0" err="1"/>
              <a:t>secara</a:t>
            </a:r>
            <a:r>
              <a:rPr lang="en-US" dirty="0"/>
              <a:t> multiplatform </a:t>
            </a:r>
            <a:r>
              <a:rPr lang="en-US" dirty="0" err="1"/>
              <a:t>menggunakan</a:t>
            </a:r>
            <a:r>
              <a:rPr lang="en-US" dirty="0"/>
              <a:t> </a:t>
            </a:r>
            <a:r>
              <a:rPr lang="en-US" dirty="0" err="1"/>
              <a:t>bahasa</a:t>
            </a:r>
            <a:r>
              <a:rPr lang="en-US" dirty="0"/>
              <a:t> </a:t>
            </a:r>
            <a:r>
              <a:rPr lang="en-US" dirty="0" err="1"/>
              <a:t>pemrograman</a:t>
            </a:r>
            <a:r>
              <a:rPr lang="en-US" dirty="0"/>
              <a:t> Python</a:t>
            </a:r>
          </a:p>
        </p:txBody>
      </p:sp>
    </p:spTree>
    <p:extLst>
      <p:ext uri="{BB962C8B-B14F-4D97-AF65-F5344CB8AC3E}">
        <p14:creationId xmlns:p14="http://schemas.microsoft.com/office/powerpoint/2010/main" val="103348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4BD3-F796-40A7-BE11-39F6D610380E}"/>
              </a:ext>
            </a:extLst>
          </p:cNvPr>
          <p:cNvSpPr>
            <a:spLocks noGrp="1"/>
          </p:cNvSpPr>
          <p:nvPr>
            <p:ph type="title"/>
          </p:nvPr>
        </p:nvSpPr>
        <p:spPr/>
        <p:txBody>
          <a:bodyPr/>
          <a:lstStyle/>
          <a:p>
            <a:r>
              <a:rPr lang="id-ID" dirty="0"/>
              <a:t>Instalasi</a:t>
            </a:r>
            <a:endParaRPr lang="en-US" dirty="0"/>
          </a:p>
        </p:txBody>
      </p:sp>
      <p:sp>
        <p:nvSpPr>
          <p:cNvPr id="3" name="Content Placeholder 2">
            <a:extLst>
              <a:ext uri="{FF2B5EF4-FFF2-40B4-BE49-F238E27FC236}">
                <a16:creationId xmlns:a16="http://schemas.microsoft.com/office/drawing/2014/main" id="{D35777D3-2921-4BE3-B746-16E0DC3C6147}"/>
              </a:ext>
            </a:extLst>
          </p:cNvPr>
          <p:cNvSpPr>
            <a:spLocks noGrp="1"/>
          </p:cNvSpPr>
          <p:nvPr>
            <p:ph idx="1"/>
          </p:nvPr>
        </p:nvSpPr>
        <p:spPr/>
        <p:txBody>
          <a:bodyPr/>
          <a:lstStyle/>
          <a:p>
            <a:r>
              <a:rPr lang="en-US" dirty="0"/>
              <a:t>https://steemit.com/aceh/@alucard14/cara-membuat-aplikasi-android-python-and-kivy-1-or-install-program-python-and-kivy</a:t>
            </a:r>
          </a:p>
        </p:txBody>
      </p:sp>
    </p:spTree>
    <p:extLst>
      <p:ext uri="{BB962C8B-B14F-4D97-AF65-F5344CB8AC3E}">
        <p14:creationId xmlns:p14="http://schemas.microsoft.com/office/powerpoint/2010/main" val="390146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0BD9-D9EB-4100-ADF5-5981ABD825A2}"/>
              </a:ext>
            </a:extLst>
          </p:cNvPr>
          <p:cNvSpPr>
            <a:spLocks noGrp="1"/>
          </p:cNvSpPr>
          <p:nvPr>
            <p:ph type="title"/>
          </p:nvPr>
        </p:nvSpPr>
        <p:spPr/>
        <p:txBody>
          <a:bodyPr/>
          <a:lstStyle/>
          <a:p>
            <a:r>
              <a:rPr lang="id-ID" dirty="0"/>
              <a:t>Contoh Dokumentasi</a:t>
            </a:r>
            <a:endParaRPr lang="en-US" dirty="0"/>
          </a:p>
        </p:txBody>
      </p:sp>
      <p:sp>
        <p:nvSpPr>
          <p:cNvPr id="3" name="Content Placeholder 2">
            <a:extLst>
              <a:ext uri="{FF2B5EF4-FFF2-40B4-BE49-F238E27FC236}">
                <a16:creationId xmlns:a16="http://schemas.microsoft.com/office/drawing/2014/main" id="{C537361E-CF09-48C5-93A6-09264C5E2B49}"/>
              </a:ext>
            </a:extLst>
          </p:cNvPr>
          <p:cNvSpPr>
            <a:spLocks noGrp="1"/>
          </p:cNvSpPr>
          <p:nvPr>
            <p:ph idx="1"/>
          </p:nvPr>
        </p:nvSpPr>
        <p:spPr/>
        <p:txBody>
          <a:bodyPr/>
          <a:lstStyle/>
          <a:p>
            <a:r>
              <a:rPr lang="en-US" dirty="0"/>
              <a:t>https://www.codementor.io/kiok46/beginner-kivy-tutorial-basic-crash-course-for-apps-in-kivy-y2ubiq0gz</a:t>
            </a:r>
          </a:p>
        </p:txBody>
      </p:sp>
    </p:spTree>
    <p:extLst>
      <p:ext uri="{BB962C8B-B14F-4D97-AF65-F5344CB8AC3E}">
        <p14:creationId xmlns:p14="http://schemas.microsoft.com/office/powerpoint/2010/main" val="153393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3B6F-FC67-4758-982A-BD9B4516C266}"/>
              </a:ext>
            </a:extLst>
          </p:cNvPr>
          <p:cNvSpPr>
            <a:spLocks noGrp="1"/>
          </p:cNvSpPr>
          <p:nvPr>
            <p:ph type="title"/>
          </p:nvPr>
        </p:nvSpPr>
        <p:spPr/>
        <p:txBody>
          <a:bodyPr/>
          <a:lstStyle/>
          <a:p>
            <a:r>
              <a:rPr lang="id-ID" dirty="0"/>
              <a:t>Contoh Project</a:t>
            </a:r>
            <a:endParaRPr lang="en-US" dirty="0"/>
          </a:p>
        </p:txBody>
      </p:sp>
      <p:sp>
        <p:nvSpPr>
          <p:cNvPr id="3" name="Content Placeholder 2">
            <a:extLst>
              <a:ext uri="{FF2B5EF4-FFF2-40B4-BE49-F238E27FC236}">
                <a16:creationId xmlns:a16="http://schemas.microsoft.com/office/drawing/2014/main" id="{E05E72D0-016E-43AC-946E-60F8913B0BCF}"/>
              </a:ext>
            </a:extLst>
          </p:cNvPr>
          <p:cNvSpPr>
            <a:spLocks noGrp="1"/>
          </p:cNvSpPr>
          <p:nvPr>
            <p:ph idx="1"/>
          </p:nvPr>
        </p:nvSpPr>
        <p:spPr/>
        <p:txBody>
          <a:bodyPr/>
          <a:lstStyle/>
          <a:p>
            <a:r>
              <a:rPr lang="en-US" dirty="0"/>
              <a:t>https://kivy.org/doc/stable/examples/gallery.html</a:t>
            </a:r>
          </a:p>
        </p:txBody>
      </p:sp>
    </p:spTree>
    <p:extLst>
      <p:ext uri="{BB962C8B-B14F-4D97-AF65-F5344CB8AC3E}">
        <p14:creationId xmlns:p14="http://schemas.microsoft.com/office/powerpoint/2010/main" val="247071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A1C8-A5FC-410B-BB40-7ECE83626577}"/>
              </a:ext>
            </a:extLst>
          </p:cNvPr>
          <p:cNvSpPr>
            <a:spLocks noGrp="1"/>
          </p:cNvSpPr>
          <p:nvPr>
            <p:ph type="title"/>
          </p:nvPr>
        </p:nvSpPr>
        <p:spPr/>
        <p:txBody>
          <a:bodyPr/>
          <a:lstStyle/>
          <a:p>
            <a:r>
              <a:rPr lang="id-ID"/>
              <a:t>DEMO UAS</a:t>
            </a:r>
            <a:endParaRPr lang="en-US" dirty="0"/>
          </a:p>
        </p:txBody>
      </p:sp>
      <p:sp>
        <p:nvSpPr>
          <p:cNvPr id="3" name="Content Placeholder 2">
            <a:extLst>
              <a:ext uri="{FF2B5EF4-FFF2-40B4-BE49-F238E27FC236}">
                <a16:creationId xmlns:a16="http://schemas.microsoft.com/office/drawing/2014/main" id="{69FD6B53-E48C-4ACB-A461-CAC35146DBC7}"/>
              </a:ext>
            </a:extLst>
          </p:cNvPr>
          <p:cNvSpPr>
            <a:spLocks noGrp="1"/>
          </p:cNvSpPr>
          <p:nvPr>
            <p:ph idx="1"/>
          </p:nvPr>
        </p:nvSpPr>
        <p:spPr/>
        <p:txBody>
          <a:bodyPr/>
          <a:lstStyle/>
          <a:p>
            <a:r>
              <a:rPr lang="id-ID" dirty="0"/>
              <a:t>Mencoba Kivy dan Memahami Kivy</a:t>
            </a:r>
          </a:p>
          <a:p>
            <a:pPr lvl="1"/>
            <a:r>
              <a:rPr lang="id-ID" dirty="0"/>
              <a:t>Menjalankan project kivy yang sdh ada ditambhakna dengan mendokumentasikan</a:t>
            </a:r>
          </a:p>
          <a:p>
            <a:pPr lvl="1"/>
            <a:r>
              <a:rPr lang="id-ID" dirty="0"/>
              <a:t>Meng-customize project kivy (lampirkan referensi sumber)</a:t>
            </a:r>
            <a:endParaRPr lang="en-US" dirty="0"/>
          </a:p>
        </p:txBody>
      </p:sp>
    </p:spTree>
    <p:extLst>
      <p:ext uri="{BB962C8B-B14F-4D97-AF65-F5344CB8AC3E}">
        <p14:creationId xmlns:p14="http://schemas.microsoft.com/office/powerpoint/2010/main" val="615927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112</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Kivy</vt:lpstr>
      <vt:lpstr>Kivy</vt:lpstr>
      <vt:lpstr>Instalasi</vt:lpstr>
      <vt:lpstr>Contoh Dokumentasi</vt:lpstr>
      <vt:lpstr>Contoh Project</vt:lpstr>
      <vt:lpstr>DEMO UAS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Kivy</dc:title>
  <dc:creator>surya wisena</dc:creator>
  <cp:lastModifiedBy>surya wisena</cp:lastModifiedBy>
  <cp:revision>2</cp:revision>
  <dcterms:created xsi:type="dcterms:W3CDTF">2018-11-28T19:14:50Z</dcterms:created>
  <dcterms:modified xsi:type="dcterms:W3CDTF">2018-11-28T19:16:09Z</dcterms:modified>
</cp:coreProperties>
</file>