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54" r:id="rId4"/>
  </p:sldMasterIdLst>
  <p:notesMasterIdLst>
    <p:notesMasterId r:id="rId27"/>
  </p:notesMasterIdLst>
  <p:handoutMasterIdLst>
    <p:handoutMasterId r:id="rId28"/>
  </p:handoutMasterIdLst>
  <p:sldIdLst>
    <p:sldId id="261" r:id="rId5"/>
    <p:sldId id="273" r:id="rId6"/>
    <p:sldId id="314" r:id="rId7"/>
    <p:sldId id="315" r:id="rId8"/>
    <p:sldId id="316" r:id="rId9"/>
    <p:sldId id="318" r:id="rId10"/>
    <p:sldId id="319" r:id="rId11"/>
    <p:sldId id="322" r:id="rId12"/>
    <p:sldId id="320" r:id="rId13"/>
    <p:sldId id="321" r:id="rId14"/>
    <p:sldId id="324" r:id="rId15"/>
    <p:sldId id="325" r:id="rId16"/>
    <p:sldId id="343" r:id="rId17"/>
    <p:sldId id="379" r:id="rId18"/>
    <p:sldId id="350" r:id="rId19"/>
    <p:sldId id="339" r:id="rId20"/>
    <p:sldId id="328" r:id="rId21"/>
    <p:sldId id="326" r:id="rId22"/>
    <p:sldId id="327" r:id="rId23"/>
    <p:sldId id="340" r:id="rId24"/>
    <p:sldId id="341" r:id="rId25"/>
    <p:sldId id="34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EEE"/>
    <a:srgbClr val="87175F"/>
    <a:srgbClr val="EEC621"/>
    <a:srgbClr val="E58C09"/>
    <a:srgbClr val="43467B"/>
    <a:srgbClr val="AEA422"/>
    <a:srgbClr val="F69E1D"/>
    <a:srgbClr val="E19E6B"/>
    <a:srgbClr val="75503A"/>
    <a:srgbClr val="DDB6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034" autoAdjust="0"/>
  </p:normalViewPr>
  <p:slideViewPr>
    <p:cSldViewPr>
      <p:cViewPr varScale="1">
        <p:scale>
          <a:sx n="73" d="100"/>
          <a:sy n="73" d="100"/>
        </p:scale>
        <p:origin x="618" y="72"/>
      </p:cViewPr>
      <p:guideLst/>
    </p:cSldViewPr>
  </p:slideViewPr>
  <p:outlineViewPr>
    <p:cViewPr>
      <p:scale>
        <a:sx n="33" d="100"/>
        <a:sy n="33" d="100"/>
      </p:scale>
      <p:origin x="0" y="-2082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0" d="100"/>
          <a:sy n="60" d="100"/>
        </p:scale>
        <p:origin x="3187" y="3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464472-DAE5-4012-9A5A-CB432293B4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Tw Cen MT" panose="020B0602020104020603" pitchFamily="34" charset="0"/>
            </a:endParaRPr>
          </a:p>
        </p:txBody>
      </p:sp>
      <p:sp>
        <p:nvSpPr>
          <p:cNvPr id="3" name="Date Placeholder 2">
            <a:extLst>
              <a:ext uri="{FF2B5EF4-FFF2-40B4-BE49-F238E27FC236}">
                <a16:creationId xmlns:a16="http://schemas.microsoft.com/office/drawing/2014/main" id="{0586DB41-0314-4E22-8F5A-547FA67B06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233E32-5603-440A-ACDD-7442C88C5FED}" type="datetimeFigureOut">
              <a:rPr lang="en-US" smtClean="0">
                <a:latin typeface="Tw Cen MT" panose="020B0602020104020603" pitchFamily="34" charset="0"/>
              </a:rPr>
              <a:t>7/25/2021</a:t>
            </a:fld>
            <a:endParaRPr lang="en-US" dirty="0">
              <a:latin typeface="Tw Cen MT" panose="020B0602020104020603" pitchFamily="34" charset="0"/>
            </a:endParaRPr>
          </a:p>
        </p:txBody>
      </p:sp>
      <p:sp>
        <p:nvSpPr>
          <p:cNvPr id="4" name="Footer Placeholder 3">
            <a:extLst>
              <a:ext uri="{FF2B5EF4-FFF2-40B4-BE49-F238E27FC236}">
                <a16:creationId xmlns:a16="http://schemas.microsoft.com/office/drawing/2014/main" id="{D563188E-D235-4A3B-823C-E0E10F336C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Tw Cen MT" panose="020B0602020104020603" pitchFamily="34" charset="0"/>
            </a:endParaRPr>
          </a:p>
        </p:txBody>
      </p:sp>
      <p:sp>
        <p:nvSpPr>
          <p:cNvPr id="5" name="Slide Number Placeholder 4">
            <a:extLst>
              <a:ext uri="{FF2B5EF4-FFF2-40B4-BE49-F238E27FC236}">
                <a16:creationId xmlns:a16="http://schemas.microsoft.com/office/drawing/2014/main" id="{04D3A68C-A1CC-4704-8503-01E13B0AED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BB1589-0F8A-400D-AEF4-57688446A2F5}" type="slidenum">
              <a:rPr lang="en-US" smtClean="0">
                <a:latin typeface="Tw Cen MT" panose="020B0602020104020603" pitchFamily="34" charset="0"/>
              </a:rPr>
              <a:t>‹#›</a:t>
            </a:fld>
            <a:endParaRPr lang="en-US" dirty="0">
              <a:latin typeface="Tw Cen MT" panose="020B0602020104020603" pitchFamily="34" charset="0"/>
            </a:endParaRPr>
          </a:p>
        </p:txBody>
      </p:sp>
    </p:spTree>
    <p:extLst>
      <p:ext uri="{BB962C8B-B14F-4D97-AF65-F5344CB8AC3E}">
        <p14:creationId xmlns:p14="http://schemas.microsoft.com/office/powerpoint/2010/main" val="2821910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w Cen MT" panose="020B0602020104020603" pitchFamily="34" charset="0"/>
              </a:defRPr>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w Cen MT" panose="020B0602020104020603" pitchFamily="34" charset="0"/>
              </a:defRPr>
            </a:lvl1pPr>
          </a:lstStyle>
          <a:p>
            <a:fld id="{AF4A386A-BFE4-4655-9801-CBB04655F27A}" type="datetimeFigureOut">
              <a:rPr lang="en-US" noProof="0" smtClean="0"/>
              <a:pPr/>
              <a:t>7/25/2021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w Cen MT" panose="020B0602020104020603" pitchFamily="34" charset="0"/>
              </a:defRPr>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w Cen MT" panose="020B0602020104020603" pitchFamily="34" charset="0"/>
              </a:defRPr>
            </a:lvl1pPr>
          </a:lstStyle>
          <a:p>
            <a:fld id="{DAE5FABD-26C8-4F74-B1E3-45BC91BC9D7B}" type="slidenum">
              <a:rPr lang="en-US" noProof="0" smtClean="0"/>
              <a:pPr/>
              <a:t>‹#›</a:t>
            </a:fld>
            <a:endParaRPr lang="en-US" noProof="0" dirty="0"/>
          </a:p>
        </p:txBody>
      </p:sp>
    </p:spTree>
    <p:extLst>
      <p:ext uri="{BB962C8B-B14F-4D97-AF65-F5344CB8AC3E}">
        <p14:creationId xmlns:p14="http://schemas.microsoft.com/office/powerpoint/2010/main" val="2507753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w Cen MT" panose="020B0602020104020603" pitchFamily="34" charset="0"/>
        <a:ea typeface="+mn-ea"/>
        <a:cs typeface="+mn-cs"/>
      </a:defRPr>
    </a:lvl1pPr>
    <a:lvl2pPr marL="457200" algn="l" defTabSz="914400" rtl="0" eaLnBrk="1" latinLnBrk="0" hangingPunct="1">
      <a:defRPr sz="1200" kern="1200">
        <a:solidFill>
          <a:schemeClr val="tx1"/>
        </a:solidFill>
        <a:latin typeface="Tw Cen MT" panose="020B0602020104020603" pitchFamily="34" charset="0"/>
        <a:ea typeface="+mn-ea"/>
        <a:cs typeface="+mn-cs"/>
      </a:defRPr>
    </a:lvl2pPr>
    <a:lvl3pPr marL="914400" algn="l" defTabSz="914400" rtl="0" eaLnBrk="1" latinLnBrk="0" hangingPunct="1">
      <a:defRPr sz="1200" kern="1200">
        <a:solidFill>
          <a:schemeClr val="tx1"/>
        </a:solidFill>
        <a:latin typeface="Tw Cen MT" panose="020B0602020104020603" pitchFamily="34" charset="0"/>
        <a:ea typeface="+mn-ea"/>
        <a:cs typeface="+mn-cs"/>
      </a:defRPr>
    </a:lvl3pPr>
    <a:lvl4pPr marL="1371600" algn="l" defTabSz="914400" rtl="0" eaLnBrk="1" latinLnBrk="0" hangingPunct="1">
      <a:defRPr sz="1200" kern="1200">
        <a:solidFill>
          <a:schemeClr val="tx1"/>
        </a:solidFill>
        <a:latin typeface="Tw Cen MT" panose="020B0602020104020603" pitchFamily="34" charset="0"/>
        <a:ea typeface="+mn-ea"/>
        <a:cs typeface="+mn-cs"/>
      </a:defRPr>
    </a:lvl4pPr>
    <a:lvl5pPr marL="1828800" algn="l" defTabSz="914400" rtl="0" eaLnBrk="1" latinLnBrk="0" hangingPunct="1">
      <a:defRPr sz="1200" kern="1200">
        <a:solidFill>
          <a:schemeClr val="tx1"/>
        </a:solidFill>
        <a:latin typeface="Tw Cen MT" panose="020B06020201040206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a:t>
            </a:fld>
            <a:endParaRPr lang="en-US" noProof="0" dirty="0"/>
          </a:p>
        </p:txBody>
      </p:sp>
    </p:spTree>
    <p:extLst>
      <p:ext uri="{BB962C8B-B14F-4D97-AF65-F5344CB8AC3E}">
        <p14:creationId xmlns:p14="http://schemas.microsoft.com/office/powerpoint/2010/main" val="3147987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10</a:t>
            </a:fld>
            <a:endParaRPr lang="en-US" noProof="0" dirty="0"/>
          </a:p>
        </p:txBody>
      </p:sp>
    </p:spTree>
    <p:extLst>
      <p:ext uri="{BB962C8B-B14F-4D97-AF65-F5344CB8AC3E}">
        <p14:creationId xmlns:p14="http://schemas.microsoft.com/office/powerpoint/2010/main" val="3807482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11</a:t>
            </a:fld>
            <a:endParaRPr lang="en-US" noProof="0" dirty="0"/>
          </a:p>
        </p:txBody>
      </p:sp>
    </p:spTree>
    <p:extLst>
      <p:ext uri="{BB962C8B-B14F-4D97-AF65-F5344CB8AC3E}">
        <p14:creationId xmlns:p14="http://schemas.microsoft.com/office/powerpoint/2010/main" val="2578620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12</a:t>
            </a:fld>
            <a:endParaRPr lang="en-US" noProof="0" dirty="0"/>
          </a:p>
        </p:txBody>
      </p:sp>
    </p:spTree>
    <p:extLst>
      <p:ext uri="{BB962C8B-B14F-4D97-AF65-F5344CB8AC3E}">
        <p14:creationId xmlns:p14="http://schemas.microsoft.com/office/powerpoint/2010/main" val="21816706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13</a:t>
            </a:fld>
            <a:endParaRPr lang="en-US" noProof="0" dirty="0"/>
          </a:p>
        </p:txBody>
      </p:sp>
    </p:spTree>
    <p:extLst>
      <p:ext uri="{BB962C8B-B14F-4D97-AF65-F5344CB8AC3E}">
        <p14:creationId xmlns:p14="http://schemas.microsoft.com/office/powerpoint/2010/main" val="35281299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14</a:t>
            </a:fld>
            <a:endParaRPr lang="en-US" noProof="0" dirty="0"/>
          </a:p>
        </p:txBody>
      </p:sp>
    </p:spTree>
    <p:extLst>
      <p:ext uri="{BB962C8B-B14F-4D97-AF65-F5344CB8AC3E}">
        <p14:creationId xmlns:p14="http://schemas.microsoft.com/office/powerpoint/2010/main" val="14223344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15</a:t>
            </a:fld>
            <a:endParaRPr lang="en-US" noProof="0" dirty="0"/>
          </a:p>
        </p:txBody>
      </p:sp>
    </p:spTree>
    <p:extLst>
      <p:ext uri="{BB962C8B-B14F-4D97-AF65-F5344CB8AC3E}">
        <p14:creationId xmlns:p14="http://schemas.microsoft.com/office/powerpoint/2010/main" val="42670180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16</a:t>
            </a:fld>
            <a:endParaRPr lang="en-US" noProof="0" dirty="0"/>
          </a:p>
        </p:txBody>
      </p:sp>
    </p:spTree>
    <p:extLst>
      <p:ext uri="{BB962C8B-B14F-4D97-AF65-F5344CB8AC3E}">
        <p14:creationId xmlns:p14="http://schemas.microsoft.com/office/powerpoint/2010/main" val="34055798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17</a:t>
            </a:fld>
            <a:endParaRPr lang="en-US" noProof="0" dirty="0"/>
          </a:p>
        </p:txBody>
      </p:sp>
    </p:spTree>
    <p:extLst>
      <p:ext uri="{BB962C8B-B14F-4D97-AF65-F5344CB8AC3E}">
        <p14:creationId xmlns:p14="http://schemas.microsoft.com/office/powerpoint/2010/main" val="14851566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18</a:t>
            </a:fld>
            <a:endParaRPr lang="en-US" noProof="0" dirty="0"/>
          </a:p>
        </p:txBody>
      </p:sp>
    </p:spTree>
    <p:extLst>
      <p:ext uri="{BB962C8B-B14F-4D97-AF65-F5344CB8AC3E}">
        <p14:creationId xmlns:p14="http://schemas.microsoft.com/office/powerpoint/2010/main" val="18037212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19</a:t>
            </a:fld>
            <a:endParaRPr lang="en-US" noProof="0" dirty="0"/>
          </a:p>
        </p:txBody>
      </p:sp>
    </p:spTree>
    <p:extLst>
      <p:ext uri="{BB962C8B-B14F-4D97-AF65-F5344CB8AC3E}">
        <p14:creationId xmlns:p14="http://schemas.microsoft.com/office/powerpoint/2010/main" val="1637340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a:t>
            </a:fld>
            <a:endParaRPr lang="en-US" noProof="0" dirty="0"/>
          </a:p>
        </p:txBody>
      </p:sp>
    </p:spTree>
    <p:extLst>
      <p:ext uri="{BB962C8B-B14F-4D97-AF65-F5344CB8AC3E}">
        <p14:creationId xmlns:p14="http://schemas.microsoft.com/office/powerpoint/2010/main" val="7449107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20</a:t>
            </a:fld>
            <a:endParaRPr lang="en-US" noProof="0" dirty="0"/>
          </a:p>
        </p:txBody>
      </p:sp>
    </p:spTree>
    <p:extLst>
      <p:ext uri="{BB962C8B-B14F-4D97-AF65-F5344CB8AC3E}">
        <p14:creationId xmlns:p14="http://schemas.microsoft.com/office/powerpoint/2010/main" val="18809083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21</a:t>
            </a:fld>
            <a:endParaRPr lang="en-US" noProof="0" dirty="0"/>
          </a:p>
        </p:txBody>
      </p:sp>
    </p:spTree>
    <p:extLst>
      <p:ext uri="{BB962C8B-B14F-4D97-AF65-F5344CB8AC3E}">
        <p14:creationId xmlns:p14="http://schemas.microsoft.com/office/powerpoint/2010/main" val="6251231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22</a:t>
            </a:fld>
            <a:endParaRPr lang="en-US" noProof="0" dirty="0"/>
          </a:p>
        </p:txBody>
      </p:sp>
    </p:spTree>
    <p:extLst>
      <p:ext uri="{BB962C8B-B14F-4D97-AF65-F5344CB8AC3E}">
        <p14:creationId xmlns:p14="http://schemas.microsoft.com/office/powerpoint/2010/main" val="1694541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3</a:t>
            </a:fld>
            <a:endParaRPr lang="en-US" noProof="0" dirty="0"/>
          </a:p>
        </p:txBody>
      </p:sp>
    </p:spTree>
    <p:extLst>
      <p:ext uri="{BB962C8B-B14F-4D97-AF65-F5344CB8AC3E}">
        <p14:creationId xmlns:p14="http://schemas.microsoft.com/office/powerpoint/2010/main" val="3320102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4</a:t>
            </a:fld>
            <a:endParaRPr lang="en-US" noProof="0" dirty="0"/>
          </a:p>
        </p:txBody>
      </p:sp>
    </p:spTree>
    <p:extLst>
      <p:ext uri="{BB962C8B-B14F-4D97-AF65-F5344CB8AC3E}">
        <p14:creationId xmlns:p14="http://schemas.microsoft.com/office/powerpoint/2010/main" val="4195206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5</a:t>
            </a:fld>
            <a:endParaRPr lang="en-US" noProof="0" dirty="0"/>
          </a:p>
        </p:txBody>
      </p:sp>
    </p:spTree>
    <p:extLst>
      <p:ext uri="{BB962C8B-B14F-4D97-AF65-F5344CB8AC3E}">
        <p14:creationId xmlns:p14="http://schemas.microsoft.com/office/powerpoint/2010/main" val="2833216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6</a:t>
            </a:fld>
            <a:endParaRPr lang="en-US" noProof="0" dirty="0"/>
          </a:p>
        </p:txBody>
      </p:sp>
    </p:spTree>
    <p:extLst>
      <p:ext uri="{BB962C8B-B14F-4D97-AF65-F5344CB8AC3E}">
        <p14:creationId xmlns:p14="http://schemas.microsoft.com/office/powerpoint/2010/main" val="3963606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7</a:t>
            </a:fld>
            <a:endParaRPr lang="en-US" noProof="0" dirty="0"/>
          </a:p>
        </p:txBody>
      </p:sp>
    </p:spTree>
    <p:extLst>
      <p:ext uri="{BB962C8B-B14F-4D97-AF65-F5344CB8AC3E}">
        <p14:creationId xmlns:p14="http://schemas.microsoft.com/office/powerpoint/2010/main" val="3598028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8</a:t>
            </a:fld>
            <a:endParaRPr lang="en-US" noProof="0" dirty="0"/>
          </a:p>
        </p:txBody>
      </p:sp>
    </p:spTree>
    <p:extLst>
      <p:ext uri="{BB962C8B-B14F-4D97-AF65-F5344CB8AC3E}">
        <p14:creationId xmlns:p14="http://schemas.microsoft.com/office/powerpoint/2010/main" val="3582278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9</a:t>
            </a:fld>
            <a:endParaRPr lang="en-US" noProof="0" dirty="0"/>
          </a:p>
        </p:txBody>
      </p:sp>
    </p:spTree>
    <p:extLst>
      <p:ext uri="{BB962C8B-B14F-4D97-AF65-F5344CB8AC3E}">
        <p14:creationId xmlns:p14="http://schemas.microsoft.com/office/powerpoint/2010/main" val="1828278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 xmlns:adec="http://schemas.microsoft.com/office/drawing/2017/decorative" val="1"/>
              </a:ext>
            </a:extLst>
          </p:cNvPr>
          <p:cNvSpPr/>
          <p:nvPr userDrawn="1"/>
        </p:nvSpPr>
        <p:spPr>
          <a:xfrm rot="5400000" flipV="1">
            <a:off x="1562101" y="-114299"/>
            <a:ext cx="304797"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2625404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21552918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_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542597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_sea gree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1488657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_Oran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149718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_Pin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323754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_Light 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1176658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536208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_Blue_Triangle patch 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05BCA9F-FC20-461D-9118-7EC2AC28D050}"/>
              </a:ext>
              <a:ext uri="{C183D7F6-B498-43B3-948B-1728B52AA6E4}">
                <adec:decorative xmlns="" xmlns:adec="http://schemas.microsoft.com/office/drawing/2017/decorative" val="1"/>
              </a:ext>
            </a:extLst>
          </p:cNvPr>
          <p:cNvSpPr/>
          <p:nvPr userDrawn="1"/>
        </p:nvSpPr>
        <p:spPr>
          <a:xfrm>
            <a:off x="3175958" y="0"/>
            <a:ext cx="9016043" cy="6858000"/>
          </a:xfrm>
          <a:custGeom>
            <a:avLst/>
            <a:gdLst>
              <a:gd name="connsiteX0" fmla="*/ 5153328 w 9016043"/>
              <a:gd name="connsiteY0" fmla="*/ 0 h 6858000"/>
              <a:gd name="connsiteX1" fmla="*/ 9016043 w 9016043"/>
              <a:gd name="connsiteY1" fmla="*/ 0 h 6858000"/>
              <a:gd name="connsiteX2" fmla="*/ 9016043 w 9016043"/>
              <a:gd name="connsiteY2" fmla="*/ 6858000 h 6858000"/>
              <a:gd name="connsiteX3" fmla="*/ 0 w 9016043"/>
              <a:gd name="connsiteY3" fmla="*/ 6858000 h 6858000"/>
              <a:gd name="connsiteX4" fmla="*/ 5153328 w 9016043"/>
              <a:gd name="connsiteY4" fmla="*/ 68183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6043" h="6858000">
                <a:moveTo>
                  <a:pt x="5153328" y="0"/>
                </a:moveTo>
                <a:lnTo>
                  <a:pt x="9016043" y="0"/>
                </a:lnTo>
                <a:lnTo>
                  <a:pt x="9016043" y="6858000"/>
                </a:lnTo>
                <a:lnTo>
                  <a:pt x="0" y="6858000"/>
                </a:lnTo>
                <a:lnTo>
                  <a:pt x="5153328" y="68183"/>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0409251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8F869F17-9BF3-4974-956D-0CBCD60BA35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14213777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A654DBB0-1027-4E5D-B635-00F2F173A24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33771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13920827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whit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5334001" y="112976"/>
            <a:ext cx="6858000" cy="6745024"/>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Text Placeholder 16">
            <a:extLst>
              <a:ext uri="{FF2B5EF4-FFF2-40B4-BE49-F238E27FC236}">
                <a16:creationId xmlns:a16="http://schemas.microsoft.com/office/drawing/2014/main" id="{E59725C5-1168-4A5F-B420-8E0562019687}"/>
              </a:ext>
            </a:extLst>
          </p:cNvPr>
          <p:cNvSpPr>
            <a:spLocks noGrp="1"/>
          </p:cNvSpPr>
          <p:nvPr>
            <p:ph type="body" sz="quarter" idx="19" hasCustomPrompt="1"/>
          </p:nvPr>
        </p:nvSpPr>
        <p:spPr>
          <a:xfrm rot="5400000">
            <a:off x="5238089" y="208890"/>
            <a:ext cx="6745024" cy="6553200"/>
          </a:xfrm>
          <a:gradFill flip="none" rotWithShape="1">
            <a:gsLst>
              <a:gs pos="0">
                <a:schemeClr val="bg1"/>
              </a:gs>
              <a:gs pos="82000">
                <a:schemeClr val="bg1">
                  <a:alpha val="0"/>
                </a:schemeClr>
              </a:gs>
            </a:gsLst>
            <a:lin ang="16200000" scaled="1"/>
            <a:tileRect/>
          </a:gradFill>
          <a:effectLst/>
        </p:spPr>
        <p:txBody>
          <a:bodyPr/>
          <a:lstStyle>
            <a:lvl1pPr marL="0" indent="0">
              <a:buNone/>
              <a:defRPr>
                <a:solidFill>
                  <a:schemeClr val="tx1">
                    <a:alpha val="0"/>
                  </a:schemeClr>
                </a:solidFill>
              </a:defRPr>
            </a:lvl1pPr>
          </a:lstStyle>
          <a:p>
            <a:pPr lvl="0"/>
            <a:r>
              <a:rPr lang="en-US" noProof="0"/>
              <a:t>I</a:t>
            </a:r>
          </a:p>
        </p:txBody>
      </p:sp>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6" name="Slide Number Placeholder 5">
            <a:extLst>
              <a:ext uri="{FF2B5EF4-FFF2-40B4-BE49-F238E27FC236}">
                <a16:creationId xmlns:a16="http://schemas.microsoft.com/office/drawing/2014/main" id="{7532AFA8-ADE4-4C3E-AF0A-235C724999F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477211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guide id="3" pos="43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Content and half horizontal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548641" y="2667001"/>
            <a:ext cx="11094718" cy="1757126"/>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709677"/>
            <a:ext cx="11094717" cy="1500876"/>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4232B29A-2701-4A73-83CF-09E0AB1B2DD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9464107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Content and half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548641" y="2667001"/>
            <a:ext cx="5775959" cy="3543552"/>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6553200" y="2667001"/>
            <a:ext cx="5090157" cy="3543552"/>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6A52166E-5DA9-4AA1-9355-E8DBFDD90AE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9640959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alf Image Title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617492"/>
            <a:ext cx="9890759"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Slide Number Placeholder 5">
            <a:extLst>
              <a:ext uri="{FF2B5EF4-FFF2-40B4-BE49-F238E27FC236}">
                <a16:creationId xmlns:a16="http://schemas.microsoft.com/office/drawing/2014/main" id="{E9FF8476-DF8C-4276-8CF6-44BC91B88C2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27005339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11099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p:nvPr>
        </p:nvSpPr>
        <p:spPr>
          <a:xfrm>
            <a:off x="6446520"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Slide Number Placeholder 5">
            <a:extLst>
              <a:ext uri="{FF2B5EF4-FFF2-40B4-BE49-F238E27FC236}">
                <a16:creationId xmlns:a16="http://schemas.microsoft.com/office/drawing/2014/main" id="{FC5AD12C-F7F6-431D-ABA4-F7E37CACEA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900304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1721698" y="3735622"/>
            <a:ext cx="5013960" cy="2408917"/>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Text Placeholder 16">
            <a:extLst>
              <a:ext uri="{FF2B5EF4-FFF2-40B4-BE49-F238E27FC236}">
                <a16:creationId xmlns:a16="http://schemas.microsoft.com/office/drawing/2014/main" id="{38376498-C218-4EDB-8416-A59802EF2018}"/>
              </a:ext>
              <a:ext uri="{C183D7F6-B498-43B3-948B-1728B52AA6E4}">
                <adec:decorative xmlns="" xmlns:adec="http://schemas.microsoft.com/office/drawing/2017/decorative" val="1"/>
              </a:ext>
            </a:extLst>
          </p:cNvPr>
          <p:cNvSpPr>
            <a:spLocks noGrp="1"/>
          </p:cNvSpPr>
          <p:nvPr>
            <p:ph type="body" sz="quarter" idx="20" hasCustomPrompt="1"/>
          </p:nvPr>
        </p:nvSpPr>
        <p:spPr>
          <a:xfrm>
            <a:off x="7239000" y="1981199"/>
            <a:ext cx="4389542" cy="4163339"/>
          </a:xfrm>
          <a:solidFill>
            <a:schemeClr val="bg1"/>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hasCustomPrompt="1"/>
          </p:nvPr>
        </p:nvSpPr>
        <p:spPr>
          <a:xfrm>
            <a:off x="7589520" y="2286000"/>
            <a:ext cx="3688080" cy="3581400"/>
          </a:xfrm>
        </p:spPr>
        <p:txBody>
          <a:bodyPr lIns="91440" rIns="91440">
            <a:normAutofit/>
          </a:bodyPr>
          <a:lstStyle>
            <a:lvl1pPr marL="0" indent="0">
              <a:lnSpc>
                <a:spcPct val="100000"/>
              </a:lnSpc>
              <a:spcBef>
                <a:spcPts val="0"/>
              </a:spcBef>
              <a:spcAft>
                <a:spcPts val="0"/>
              </a:spcAft>
              <a:buNone/>
              <a:defRPr sz="3200">
                <a:solidFill>
                  <a:schemeClr val="accent2"/>
                </a:solidFill>
              </a:defRPr>
            </a:lvl1pPr>
            <a:lvl2pPr>
              <a:defRPr sz="1600"/>
            </a:lvl2pPr>
            <a:lvl3pPr>
              <a:defRPr sz="1400"/>
            </a:lvl3pPr>
            <a:lvl4pPr>
              <a:defRPr sz="1200"/>
            </a:lvl4pPr>
            <a:lvl5pPr>
              <a:defRPr sz="1200"/>
            </a:lvl5pPr>
          </a:lstStyle>
          <a:p>
            <a:pPr lvl="0"/>
            <a:r>
              <a:rPr lang="en-US" noProof="0"/>
              <a:t>Important Content</a:t>
            </a:r>
          </a:p>
        </p:txBody>
      </p:sp>
      <p:sp>
        <p:nvSpPr>
          <p:cNvPr id="8" name="Picture Placeholder 7">
            <a:extLst>
              <a:ext uri="{FF2B5EF4-FFF2-40B4-BE49-F238E27FC236}">
                <a16:creationId xmlns:a16="http://schemas.microsoft.com/office/drawing/2014/main" id="{1EC81B64-070E-43F3-BCB5-833AB965D638}"/>
              </a:ext>
              <a:ext uri="{C183D7F6-B498-43B3-948B-1728B52AA6E4}">
                <adec:decorative xmlns="" xmlns:adec="http://schemas.microsoft.com/office/drawing/2017/decorative" val="1"/>
              </a:ext>
            </a:extLst>
          </p:cNvPr>
          <p:cNvSpPr>
            <a:spLocks noGrp="1"/>
          </p:cNvSpPr>
          <p:nvPr>
            <p:ph type="pic" sz="quarter" idx="21" hasCustomPrompt="1"/>
          </p:nvPr>
        </p:nvSpPr>
        <p:spPr>
          <a:xfrm>
            <a:off x="548944" y="3717925"/>
            <a:ext cx="914400" cy="930275"/>
          </a:xfrm>
        </p:spPr>
        <p:txBody>
          <a:bodyPr anchor="ctr"/>
          <a:lstStyle>
            <a:lvl1pPr marL="0" indent="0" algn="ctr">
              <a:buNone/>
              <a:defRPr/>
            </a:lvl1pPr>
          </a:lstStyle>
          <a:p>
            <a:r>
              <a:rPr lang="en-US" noProof="0" dirty="0"/>
              <a:t>Icon</a:t>
            </a:r>
          </a:p>
        </p:txBody>
      </p:sp>
      <p:sp>
        <p:nvSpPr>
          <p:cNvPr id="15" name="Slide Number Placeholder 5">
            <a:extLst>
              <a:ext uri="{FF2B5EF4-FFF2-40B4-BE49-F238E27FC236}">
                <a16:creationId xmlns:a16="http://schemas.microsoft.com/office/drawing/2014/main" id="{8D5893EC-1256-429B-9581-379342C2368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6664319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alf Image Multiple images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7315200" y="4176259"/>
            <a:ext cx="4343400" cy="1968280"/>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4" name="Picture Placeholder 8">
            <a:extLst>
              <a:ext uri="{FF2B5EF4-FFF2-40B4-BE49-F238E27FC236}">
                <a16:creationId xmlns:a16="http://schemas.microsoft.com/office/drawing/2014/main" id="{96DE17A8-F4B7-4571-A6E8-FD28BA425B19}"/>
              </a:ext>
              <a:ext uri="{C183D7F6-B498-43B3-948B-1728B52AA6E4}">
                <adec:decorative xmlns="" xmlns:adec="http://schemas.microsoft.com/office/drawing/2017/decorative" val="1"/>
              </a:ext>
            </a:extLst>
          </p:cNvPr>
          <p:cNvSpPr>
            <a:spLocks noGrp="1"/>
          </p:cNvSpPr>
          <p:nvPr>
            <p:ph type="pic" sz="quarter" idx="19" hasCustomPrompt="1"/>
          </p:nvPr>
        </p:nvSpPr>
        <p:spPr>
          <a:xfrm>
            <a:off x="542834" y="1066801"/>
            <a:ext cx="3505199" cy="50777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5" name="Picture Placeholder 8">
            <a:extLst>
              <a:ext uri="{FF2B5EF4-FFF2-40B4-BE49-F238E27FC236}">
                <a16:creationId xmlns:a16="http://schemas.microsoft.com/office/drawing/2014/main" id="{9D9A0502-98A2-467D-BE1C-CE8391C73BF4}"/>
              </a:ext>
              <a:ext uri="{C183D7F6-B498-43B3-948B-1728B52AA6E4}">
                <adec:decorative xmlns="" xmlns:adec="http://schemas.microsoft.com/office/drawing/2017/decorative" val="1"/>
              </a:ext>
            </a:extLst>
          </p:cNvPr>
          <p:cNvSpPr>
            <a:spLocks noGrp="1"/>
          </p:cNvSpPr>
          <p:nvPr>
            <p:ph type="pic" sz="quarter" idx="20" hasCustomPrompt="1"/>
          </p:nvPr>
        </p:nvSpPr>
        <p:spPr>
          <a:xfrm>
            <a:off x="4191000" y="4343400"/>
            <a:ext cx="2743200" cy="18011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6" name="Picture Placeholder 8">
            <a:extLst>
              <a:ext uri="{FF2B5EF4-FFF2-40B4-BE49-F238E27FC236}">
                <a16:creationId xmlns:a16="http://schemas.microsoft.com/office/drawing/2014/main" id="{8298DB4E-3B92-4CA4-852A-9F647E7219A4}"/>
              </a:ext>
              <a:ext uri="{C183D7F6-B498-43B3-948B-1728B52AA6E4}">
                <adec:decorative xmlns="" xmlns:adec="http://schemas.microsoft.com/office/drawing/2017/decorative" val="1"/>
              </a:ext>
            </a:extLst>
          </p:cNvPr>
          <p:cNvSpPr>
            <a:spLocks noGrp="1"/>
          </p:cNvSpPr>
          <p:nvPr>
            <p:ph type="pic" sz="quarter" idx="21" hasCustomPrompt="1"/>
          </p:nvPr>
        </p:nvSpPr>
        <p:spPr>
          <a:xfrm>
            <a:off x="4191000" y="1066801"/>
            <a:ext cx="2743200" cy="3126023"/>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2E528B4D-15E8-4161-96F7-75D0217AD20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26942956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Image with Top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0" y="112976"/>
            <a:ext cx="12191999" cy="6745024"/>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Slide Number Placeholder 5">
            <a:extLst>
              <a:ext uri="{FF2B5EF4-FFF2-40B4-BE49-F238E27FC236}">
                <a16:creationId xmlns:a16="http://schemas.microsoft.com/office/drawing/2014/main" id="{7C67066A-9B9E-468B-97C6-94BF615FA94E}"/>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A82AF7E6-6C19-4A41-BFA5-44C4F2A371E9}"/>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3111247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7" name="Slide Number Placeholder 5">
            <a:extLst>
              <a:ext uri="{FF2B5EF4-FFF2-40B4-BE49-F238E27FC236}">
                <a16:creationId xmlns:a16="http://schemas.microsoft.com/office/drawing/2014/main" id="{9FC59837-0A86-4467-BB38-E2AC882F31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78857779-E765-4EC2-825C-B8E41285A0C7}"/>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10046070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 xmlns:adec="http://schemas.microsoft.com/office/drawing/2017/decorative" val="1"/>
              </a:ext>
            </a:extLst>
          </p:cNvPr>
          <p:cNvSpPr>
            <a:spLocks noGrp="1"/>
          </p:cNvSpPr>
          <p:nvPr>
            <p:ph type="body" sz="quarter" idx="20" hasCustomPrompt="1"/>
          </p:nvPr>
        </p:nvSpPr>
        <p:spPr>
          <a:xfrm>
            <a:off x="7261801" y="1189969"/>
            <a:ext cx="4389542" cy="4677431"/>
          </a:xfrm>
          <a:solidFill>
            <a:schemeClr val="bg1">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7612321" y="1494770"/>
            <a:ext cx="3688080" cy="3915430"/>
          </a:xfrm>
        </p:spPr>
        <p:txBody>
          <a:bodyPr lIns="91440" rIns="91440">
            <a:normAutofit/>
          </a:bodyPr>
          <a:lstStyle>
            <a:lvl1pPr marL="0" indent="0">
              <a:lnSpc>
                <a:spcPct val="100000"/>
              </a:lnSpc>
              <a:spcBef>
                <a:spcPts val="0"/>
              </a:spcBef>
              <a:spcAft>
                <a:spcPts val="0"/>
              </a:spcAft>
              <a:buNone/>
              <a:defRPr sz="3200"/>
            </a:lvl1pPr>
            <a:lvl2pPr>
              <a:defRPr sz="1600"/>
            </a:lvl2pPr>
            <a:lvl3pPr>
              <a:defRPr sz="1400"/>
            </a:lvl3pPr>
            <a:lvl4pPr>
              <a:defRPr sz="1200"/>
            </a:lvl4pPr>
            <a:lvl5pPr>
              <a:defRPr sz="1200"/>
            </a:lvl5pPr>
          </a:lstStyle>
          <a:p>
            <a:pPr lvl="0"/>
            <a:r>
              <a:rPr lang="en-US" dirty="0"/>
              <a:t>Important Content</a:t>
            </a:r>
            <a:endParaRPr lang="en-GB" dirty="0"/>
          </a:p>
        </p:txBody>
      </p:sp>
      <p:sp>
        <p:nvSpPr>
          <p:cNvPr id="10" name="Slide Number Placeholder 5">
            <a:extLst>
              <a:ext uri="{FF2B5EF4-FFF2-40B4-BE49-F238E27FC236}">
                <a16:creationId xmlns:a16="http://schemas.microsoft.com/office/drawing/2014/main" id="{5AE16EF6-8987-4193-B346-1BEA14401C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5E2D4840-4EB5-4438-9A16-D0006A68A19E}"/>
              </a:ext>
            </a:extLst>
          </p:cNvPr>
          <p:cNvSpPr>
            <a:spLocks noGrp="1"/>
          </p:cNvSpPr>
          <p:nvPr>
            <p:ph type="title"/>
          </p:nvPr>
        </p:nvSpPr>
        <p:spPr>
          <a:xfrm>
            <a:off x="548640" y="548640"/>
            <a:ext cx="11106150" cy="641329"/>
          </a:xfrm>
        </p:spPr>
        <p:txBody>
          <a:bodyPr/>
          <a:lstStyle/>
          <a:p>
            <a:r>
              <a:rPr lang="en-US"/>
              <a:t>Click to edit Master title style</a:t>
            </a:r>
          </a:p>
        </p:txBody>
      </p:sp>
    </p:spTree>
    <p:extLst>
      <p:ext uri="{BB962C8B-B14F-4D97-AF65-F5344CB8AC3E}">
        <p14:creationId xmlns:p14="http://schemas.microsoft.com/office/powerpoint/2010/main" val="169147065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1" name="Text Placeholder 16">
            <a:extLst>
              <a:ext uri="{FF2B5EF4-FFF2-40B4-BE49-F238E27FC236}">
                <a16:creationId xmlns:a16="http://schemas.microsoft.com/office/drawing/2014/main" id="{50D09E5B-B146-4D08-82EC-846DD89B0B87}"/>
              </a:ext>
              <a:ext uri="{C183D7F6-B498-43B3-948B-1728B52AA6E4}">
                <adec:decorative xmlns="" xmlns:adec="http://schemas.microsoft.com/office/drawing/2017/decorative" val="1"/>
              </a:ext>
            </a:extLst>
          </p:cNvPr>
          <p:cNvSpPr>
            <a:spLocks noGrp="1"/>
          </p:cNvSpPr>
          <p:nvPr>
            <p:ph type="body" sz="quarter" idx="16" hasCustomPrompt="1"/>
          </p:nvPr>
        </p:nvSpPr>
        <p:spPr>
          <a:xfrm>
            <a:off x="660462" y="0"/>
            <a:ext cx="9931338" cy="6823040"/>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2" name="Text Placeholder 16">
            <a:extLst>
              <a:ext uri="{FF2B5EF4-FFF2-40B4-BE49-F238E27FC236}">
                <a16:creationId xmlns:a16="http://schemas.microsoft.com/office/drawing/2014/main" id="{88940597-2E9A-4141-B2D0-C488487F11D7}"/>
              </a:ext>
              <a:ext uri="{C183D7F6-B498-43B3-948B-1728B52AA6E4}">
                <adec:decorative xmlns="" xmlns:adec="http://schemas.microsoft.com/office/drawing/2017/decorative" val="1"/>
              </a:ext>
            </a:extLst>
          </p:cNvPr>
          <p:cNvSpPr>
            <a:spLocks noGrp="1"/>
          </p:cNvSpPr>
          <p:nvPr>
            <p:ph type="body" sz="quarter" idx="17" hasCustomPrompt="1"/>
          </p:nvPr>
        </p:nvSpPr>
        <p:spPr>
          <a:xfrm>
            <a:off x="533400" y="0"/>
            <a:ext cx="50863"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 xmlns:adec="http://schemas.microsoft.com/office/drawing/2017/decorative" val="1"/>
              </a:ext>
            </a:extLst>
          </p:cNvPr>
          <p:cNvSpPr>
            <a:spLocks noGrp="1"/>
          </p:cNvSpPr>
          <p:nvPr>
            <p:ph type="body" sz="quarter" idx="15" hasCustomPrompt="1"/>
          </p:nvPr>
        </p:nvSpPr>
        <p:spPr>
          <a:xfrm>
            <a:off x="990600" y="609600"/>
            <a:ext cx="7429500" cy="56388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95400" y="1905000"/>
            <a:ext cx="5864382" cy="22752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295400" y="4297679"/>
            <a:ext cx="407258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13" name="Text Placeholder 16">
            <a:extLst>
              <a:ext uri="{FF2B5EF4-FFF2-40B4-BE49-F238E27FC236}">
                <a16:creationId xmlns:a16="http://schemas.microsoft.com/office/drawing/2014/main" id="{EA44EEDB-C599-41AA-9D84-D53811C28804}"/>
              </a:ext>
              <a:ext uri="{C183D7F6-B498-43B3-948B-1728B52AA6E4}">
                <adec:decorative xmlns="" xmlns:adec="http://schemas.microsoft.com/office/drawing/2017/decorative" val="1"/>
              </a:ext>
            </a:extLst>
          </p:cNvPr>
          <p:cNvSpPr>
            <a:spLocks noGrp="1"/>
          </p:cNvSpPr>
          <p:nvPr>
            <p:ph type="body" sz="quarter" idx="18" hasCustomPrompt="1"/>
          </p:nvPr>
        </p:nvSpPr>
        <p:spPr>
          <a:xfrm>
            <a:off x="450896"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4" name="Text Placeholder 16">
            <a:extLst>
              <a:ext uri="{FF2B5EF4-FFF2-40B4-BE49-F238E27FC236}">
                <a16:creationId xmlns:a16="http://schemas.microsoft.com/office/drawing/2014/main" id="{FE574478-76DE-4613-8FBD-36B353081849}"/>
              </a:ext>
              <a:ext uri="{C183D7F6-B498-43B3-948B-1728B52AA6E4}">
                <adec:decorative xmlns="" xmlns:adec="http://schemas.microsoft.com/office/drawing/2017/decorative" val="1"/>
              </a:ext>
            </a:extLst>
          </p:cNvPr>
          <p:cNvSpPr>
            <a:spLocks noGrp="1"/>
          </p:cNvSpPr>
          <p:nvPr>
            <p:ph type="body" sz="quarter" idx="19" hasCustomPrompt="1"/>
          </p:nvPr>
        </p:nvSpPr>
        <p:spPr>
          <a:xfrm>
            <a:off x="368391"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Tree>
    <p:extLst>
      <p:ext uri="{BB962C8B-B14F-4D97-AF65-F5344CB8AC3E}">
        <p14:creationId xmlns:p14="http://schemas.microsoft.com/office/powerpoint/2010/main" val="36956533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 xmlns:adec="http://schemas.microsoft.com/office/drawing/2017/decorative" val="1"/>
              </a:ext>
            </a:extLst>
          </p:cNvPr>
          <p:cNvSpPr>
            <a:spLocks noGrp="1"/>
          </p:cNvSpPr>
          <p:nvPr>
            <p:ph type="body" sz="quarter" idx="20" hasCustomPrompt="1"/>
          </p:nvPr>
        </p:nvSpPr>
        <p:spPr>
          <a:xfrm>
            <a:off x="552269" y="1189969"/>
            <a:ext cx="4389542" cy="4677431"/>
          </a:xfrm>
          <a:solidFill>
            <a:schemeClr val="accent2">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902789" y="1494770"/>
            <a:ext cx="3688080" cy="3915430"/>
          </a:xfrm>
        </p:spPr>
        <p:txBody>
          <a:bodyPr lIns="91440" rIns="91440">
            <a:normAutofit/>
          </a:bodyPr>
          <a:lstStyle>
            <a:lvl1pPr marL="0" indent="0">
              <a:lnSpc>
                <a:spcPct val="100000"/>
              </a:lnSpc>
              <a:spcBef>
                <a:spcPts val="0"/>
              </a:spcBef>
              <a:spcAft>
                <a:spcPts val="0"/>
              </a:spcAft>
              <a:buNone/>
              <a:defRPr sz="3200">
                <a:solidFill>
                  <a:schemeClr val="bg1"/>
                </a:solidFill>
              </a:defRPr>
            </a:lvl1pPr>
            <a:lvl2pPr>
              <a:defRPr sz="1600"/>
            </a:lvl2pPr>
            <a:lvl3pPr>
              <a:defRPr sz="1400"/>
            </a:lvl3pPr>
            <a:lvl4pPr>
              <a:defRPr sz="1200"/>
            </a:lvl4pPr>
            <a:lvl5pPr>
              <a:defRPr sz="1200"/>
            </a:lvl5pPr>
          </a:lstStyle>
          <a:p>
            <a:pPr lvl="0"/>
            <a:r>
              <a:rPr lang="en-US" noProof="0"/>
              <a:t>Important Content</a:t>
            </a:r>
          </a:p>
        </p:txBody>
      </p:sp>
      <p:sp>
        <p:nvSpPr>
          <p:cNvPr id="10" name="Slide Number Placeholder 5">
            <a:extLst>
              <a:ext uri="{FF2B5EF4-FFF2-40B4-BE49-F238E27FC236}">
                <a16:creationId xmlns:a16="http://schemas.microsoft.com/office/drawing/2014/main" id="{1AC89BA5-7D71-4838-92DC-A9DD44EC0557}"/>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75614DBA-0879-4C83-B4B4-EECB085A204E}"/>
              </a:ext>
            </a:extLst>
          </p:cNvPr>
          <p:cNvSpPr>
            <a:spLocks noGrp="1"/>
          </p:cNvSpPr>
          <p:nvPr>
            <p:ph type="title"/>
          </p:nvPr>
        </p:nvSpPr>
        <p:spPr>
          <a:xfrm>
            <a:off x="548640" y="548640"/>
            <a:ext cx="11106150" cy="441960"/>
          </a:xfrm>
        </p:spPr>
        <p:txBody>
          <a:bodyPr/>
          <a:lstStyle/>
          <a:p>
            <a:r>
              <a:rPr lang="en-US"/>
              <a:t>Click to edit Master title style</a:t>
            </a:r>
          </a:p>
        </p:txBody>
      </p:sp>
    </p:spTree>
    <p:extLst>
      <p:ext uri="{BB962C8B-B14F-4D97-AF65-F5344CB8AC3E}">
        <p14:creationId xmlns:p14="http://schemas.microsoft.com/office/powerpoint/2010/main" val="121976815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5090157" cy="424732"/>
          </a:xfrm>
          <a:noFill/>
        </p:spPr>
        <p:txBody>
          <a:bodyPr wrap="square" lIns="91440" rIns="91440">
            <a:sp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6527803"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6527803" y="3429000"/>
            <a:ext cx="5090157" cy="424732"/>
          </a:xfrm>
          <a:noFill/>
        </p:spPr>
        <p:txBody>
          <a:bodyPr wrap="square" lIns="91440" rIns="91440">
            <a:spAutoFit/>
          </a:bodyPr>
          <a:lstStyle>
            <a:lvl1pPr marL="0" indent="0">
              <a:buNone/>
              <a:defRPr sz="2400" b="1">
                <a:solidFill>
                  <a:schemeClr val="accent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 xmlns:adec="http://schemas.microsoft.com/office/drawing/2017/decorative" val="1"/>
              </a:ext>
            </a:extLst>
          </p:cNvPr>
          <p:cNvSpPr>
            <a:spLocks noGrp="1"/>
          </p:cNvSpPr>
          <p:nvPr>
            <p:ph type="pic" sz="quarter" idx="22" hasCustomPrompt="1"/>
          </p:nvPr>
        </p:nvSpPr>
        <p:spPr>
          <a:xfrm>
            <a:off x="6527803" y="2423061"/>
            <a:ext cx="711197" cy="723544"/>
          </a:xfrm>
        </p:spPr>
        <p:txBody>
          <a:bodyPr anchor="ctr"/>
          <a:lstStyle>
            <a:lvl1pPr marL="0" indent="0" algn="ctr">
              <a:buNone/>
              <a:defRPr/>
            </a:lvl1pPr>
          </a:lstStyle>
          <a:p>
            <a:r>
              <a:rPr lang="en-US" noProof="0" dirty="0"/>
              <a:t>Icon</a:t>
            </a:r>
          </a:p>
        </p:txBody>
      </p:sp>
      <p:sp>
        <p:nvSpPr>
          <p:cNvPr id="17" name="Slide Number Placeholder 5">
            <a:extLst>
              <a:ext uri="{FF2B5EF4-FFF2-40B4-BE49-F238E27FC236}">
                <a16:creationId xmlns:a16="http://schemas.microsoft.com/office/drawing/2014/main" id="{C94646A1-59D8-49D7-B0E1-B7771AB22D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9806680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435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4358640" y="3429000"/>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 xmlns:adec="http://schemas.microsoft.com/office/drawing/2017/decorative" val="1"/>
              </a:ext>
            </a:extLst>
          </p:cNvPr>
          <p:cNvSpPr>
            <a:spLocks noGrp="1"/>
          </p:cNvSpPr>
          <p:nvPr>
            <p:ph type="pic" sz="quarter" idx="22" hasCustomPrompt="1"/>
          </p:nvPr>
        </p:nvSpPr>
        <p:spPr>
          <a:xfrm>
            <a:off x="4358640" y="2423061"/>
            <a:ext cx="711197" cy="723544"/>
          </a:xfrm>
        </p:spPr>
        <p:txBody>
          <a:bodyPr anchor="ctr"/>
          <a:lstStyle>
            <a:lvl1pPr marL="0" indent="0" algn="ctr">
              <a:buNone/>
              <a:defRPr/>
            </a:lvl1pPr>
          </a:lstStyle>
          <a:p>
            <a:r>
              <a:rPr lang="en-US" noProof="0" dirty="0"/>
              <a:t>Icon</a:t>
            </a:r>
          </a:p>
        </p:txBody>
      </p:sp>
      <p:sp>
        <p:nvSpPr>
          <p:cNvPr id="16" name="Content Placeholder 6">
            <a:extLst>
              <a:ext uri="{FF2B5EF4-FFF2-40B4-BE49-F238E27FC236}">
                <a16:creationId xmlns:a16="http://schemas.microsoft.com/office/drawing/2014/main" id="{F4C1E55C-86D8-4053-9865-59D5B4F8A350}"/>
              </a:ext>
            </a:extLst>
          </p:cNvPr>
          <p:cNvSpPr>
            <a:spLocks noGrp="1"/>
          </p:cNvSpPr>
          <p:nvPr>
            <p:ph sz="quarter" idx="23"/>
          </p:nvPr>
        </p:nvSpPr>
        <p:spPr>
          <a:xfrm>
            <a:off x="816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3B68B60C-9D86-4961-A5CE-AB650CA3364D}"/>
              </a:ext>
            </a:extLst>
          </p:cNvPr>
          <p:cNvSpPr>
            <a:spLocks noGrp="1"/>
          </p:cNvSpPr>
          <p:nvPr>
            <p:ph type="body" sz="quarter" idx="24" hasCustomPrompt="1"/>
          </p:nvPr>
        </p:nvSpPr>
        <p:spPr>
          <a:xfrm>
            <a:off x="8168640" y="3429000"/>
            <a:ext cx="3474720" cy="424732"/>
          </a:xfrm>
          <a:noFill/>
        </p:spPr>
        <p:txBody>
          <a:bodyPr wrap="square" lIns="91440" rIns="91440">
            <a:noAutofit/>
          </a:bodyPr>
          <a:lstStyle>
            <a:lvl1pPr marL="0" indent="0">
              <a:buNone/>
              <a:defRPr sz="2400" b="1">
                <a:solidFill>
                  <a:schemeClr val="accent2"/>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AFE200E7-D3F0-41C3-92B0-E09677035AD0}"/>
              </a:ext>
              <a:ext uri="{C183D7F6-B498-43B3-948B-1728B52AA6E4}">
                <adec:decorative xmlns="" xmlns:adec="http://schemas.microsoft.com/office/drawing/2017/decorative" val="1"/>
              </a:ext>
            </a:extLst>
          </p:cNvPr>
          <p:cNvSpPr>
            <a:spLocks noGrp="1"/>
          </p:cNvSpPr>
          <p:nvPr>
            <p:ph type="pic" sz="quarter" idx="25" hasCustomPrompt="1"/>
          </p:nvPr>
        </p:nvSpPr>
        <p:spPr>
          <a:xfrm>
            <a:off x="8168336" y="2423061"/>
            <a:ext cx="711197" cy="723544"/>
          </a:xfrm>
        </p:spPr>
        <p:txBody>
          <a:bodyPr anchor="ctr"/>
          <a:lstStyle>
            <a:lvl1pPr marL="0" indent="0" algn="ctr">
              <a:buNone/>
              <a:defRPr/>
            </a:lvl1pPr>
          </a:lstStyle>
          <a:p>
            <a:r>
              <a:rPr lang="en-US" noProof="0" dirty="0"/>
              <a:t>Icon</a:t>
            </a:r>
          </a:p>
        </p:txBody>
      </p:sp>
      <p:sp>
        <p:nvSpPr>
          <p:cNvPr id="21" name="Slide Number Placeholder 5">
            <a:extLst>
              <a:ext uri="{FF2B5EF4-FFF2-40B4-BE49-F238E27FC236}">
                <a16:creationId xmlns:a16="http://schemas.microsoft.com/office/drawing/2014/main" id="{520633DF-6AFD-4B07-9AFD-09317A9CC68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566824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Icon Content 2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38400"/>
            <a:ext cx="5901458" cy="975260"/>
          </a:xfrm>
        </p:spPr>
        <p:txBody>
          <a:bodyPr lIns="91440" rIns="91440" anchor="ctr">
            <a:noAutofit/>
          </a:bodyPr>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4391622"/>
            <a:ext cx="5901458" cy="975260"/>
          </a:xfrm>
        </p:spPr>
        <p:txBody>
          <a:bodyPr lIns="91440" rIns="91440" anchor="ctr">
            <a:noAutofit/>
          </a:bodyPr>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4666886"/>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 xmlns:adec="http://schemas.microsoft.com/office/drawing/2017/decorative" val="1"/>
              </a:ext>
            </a:extLst>
          </p:cNvPr>
          <p:cNvSpPr>
            <a:spLocks noGrp="1"/>
          </p:cNvSpPr>
          <p:nvPr>
            <p:ph type="pic" sz="quarter" idx="24" hasCustomPrompt="1"/>
          </p:nvPr>
        </p:nvSpPr>
        <p:spPr>
          <a:xfrm>
            <a:off x="548944" y="4517480"/>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86215740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Icon Content 3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23061"/>
            <a:ext cx="5901458" cy="1005939"/>
          </a:xfrm>
        </p:spPr>
        <p:txBody>
          <a:bodyPr lIns="91440" rIns="91440"/>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810000" cy="424732"/>
          </a:xfrm>
          <a:noFill/>
        </p:spPr>
        <p:txBody>
          <a:bodyPr wrap="square" lIns="91440" rIns="91440" anchor="ctr">
            <a:sp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3556396"/>
            <a:ext cx="5901458" cy="1005939"/>
          </a:xfrm>
        </p:spPr>
        <p:txBody>
          <a:bodyPr lIns="91440" rIns="91440"/>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3846999"/>
            <a:ext cx="3810000" cy="424732"/>
          </a:xfrm>
          <a:noFill/>
        </p:spPr>
        <p:txBody>
          <a:bodyPr wrap="square" lIns="91440" rIns="91440" anchor="ctr">
            <a:sp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 xmlns:adec="http://schemas.microsoft.com/office/drawing/2017/decorative" val="1"/>
              </a:ext>
            </a:extLst>
          </p:cNvPr>
          <p:cNvSpPr>
            <a:spLocks noGrp="1"/>
          </p:cNvSpPr>
          <p:nvPr>
            <p:ph type="pic" sz="quarter" idx="24" hasCustomPrompt="1"/>
          </p:nvPr>
        </p:nvSpPr>
        <p:spPr>
          <a:xfrm>
            <a:off x="548944" y="3697593"/>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5562600" y="4689732"/>
            <a:ext cx="5901458" cy="1005939"/>
          </a:xfrm>
        </p:spPr>
        <p:txBody>
          <a:bodyPr lIns="91440" rIns="91440"/>
          <a:lstStyle>
            <a:lvl1pPr>
              <a:defRPr/>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1524000" y="4980335"/>
            <a:ext cx="3810000" cy="424732"/>
          </a:xfrm>
          <a:noFill/>
        </p:spPr>
        <p:txBody>
          <a:bodyPr wrap="square" lIns="91440" rIns="91440" anchor="ctr">
            <a:spAutoFit/>
          </a:bodyPr>
          <a:lstStyle>
            <a:lvl1pPr marL="0" indent="0">
              <a:buNone/>
              <a:defRPr sz="2400" b="1">
                <a:solidFill>
                  <a:schemeClr val="accent6"/>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 xmlns:adec="http://schemas.microsoft.com/office/drawing/2017/decorative" val="1"/>
              </a:ext>
            </a:extLst>
          </p:cNvPr>
          <p:cNvSpPr>
            <a:spLocks noGrp="1"/>
          </p:cNvSpPr>
          <p:nvPr>
            <p:ph type="pic" sz="quarter" idx="27" hasCustomPrompt="1"/>
          </p:nvPr>
        </p:nvSpPr>
        <p:spPr>
          <a:xfrm>
            <a:off x="548944" y="4830929"/>
            <a:ext cx="711197" cy="723544"/>
          </a:xfrm>
        </p:spPr>
        <p:txBody>
          <a:bodyPr anchor="ctr"/>
          <a:lstStyle>
            <a:lvl1pPr marL="0" indent="0" algn="ctr">
              <a:buNone/>
              <a:defRPr/>
            </a:lvl1pPr>
          </a:lstStyle>
          <a:p>
            <a:r>
              <a:rPr lang="en-US" noProof="0" dirty="0"/>
              <a:t>Icon</a:t>
            </a:r>
          </a:p>
        </p:txBody>
      </p:sp>
    </p:spTree>
    <p:extLst>
      <p:ext uri="{BB962C8B-B14F-4D97-AF65-F5344CB8AC3E}">
        <p14:creationId xmlns:p14="http://schemas.microsoft.com/office/powerpoint/2010/main" val="28474110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ide patch Icon Content 3 rows">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7151214" y="2035302"/>
            <a:ext cx="4312844" cy="914490"/>
          </a:xfrm>
        </p:spPr>
        <p:txBody>
          <a:bodyPr lIns="91440" rIns="91440" anchor="ctr">
            <a:noAutofit/>
          </a:bodyPr>
          <a:lstStyle>
            <a:lvl1pPr marL="0" indent="0">
              <a:buNone/>
              <a:defRPr sz="1400"/>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624840" y="2280181"/>
            <a:ext cx="4937760" cy="424732"/>
          </a:xfrm>
          <a:noFill/>
        </p:spPr>
        <p:txBody>
          <a:bodyPr wrap="square" lIns="91440" rIns="91440" anchor="ctr">
            <a:noAutofit/>
          </a:bodyPr>
          <a:lstStyle>
            <a:lvl1pPr marL="0" indent="0" algn="r">
              <a:buNone/>
              <a:defRPr sz="2000" b="1">
                <a:solidFill>
                  <a:schemeClr val="tx2"/>
                </a:solidFill>
              </a:defRPr>
            </a:lvl1pPr>
          </a:lstStyle>
          <a:p>
            <a:pPr lvl="0"/>
            <a:r>
              <a:rPr lang="en-US" noProof="0"/>
              <a:t>ADD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 xmlns:adec="http://schemas.microsoft.com/office/drawing/2017/decorative" val="1"/>
              </a:ext>
            </a:extLst>
          </p:cNvPr>
          <p:cNvSpPr>
            <a:spLocks noGrp="1"/>
          </p:cNvSpPr>
          <p:nvPr>
            <p:ph type="pic" sz="quarter" idx="21" hasCustomPrompt="1"/>
          </p:nvPr>
        </p:nvSpPr>
        <p:spPr>
          <a:xfrm>
            <a:off x="5756426" y="1935993"/>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6071132" y="3576256"/>
            <a:ext cx="5392925" cy="914490"/>
          </a:xfrm>
        </p:spPr>
        <p:txBody>
          <a:bodyPr lIns="91440" rIns="91440" anchor="ctr">
            <a:noAutofit/>
          </a:bodyPr>
          <a:lstStyle>
            <a:lvl1pPr marL="0" indent="0">
              <a:buNone/>
              <a:defRPr sz="1400"/>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548640" y="3846999"/>
            <a:ext cx="4023360" cy="424732"/>
          </a:xfrm>
          <a:noFill/>
        </p:spPr>
        <p:txBody>
          <a:bodyPr wrap="square" lIns="91440" rIns="91440" anchor="ctr">
            <a:noAutofit/>
          </a:bodyPr>
          <a:lstStyle>
            <a:lvl1pPr marL="0" indent="0" algn="r">
              <a:buNone/>
              <a:defRPr sz="2000" b="1">
                <a:solidFill>
                  <a:schemeClr val="accent5"/>
                </a:solidFill>
              </a:defRPr>
            </a:lvl1pPr>
          </a:lstStyle>
          <a:p>
            <a:pPr lvl="0"/>
            <a:r>
              <a:rPr lang="en-US" noProof="0"/>
              <a:t>ADD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 xmlns:adec="http://schemas.microsoft.com/office/drawing/2017/decorative" val="1"/>
              </a:ext>
            </a:extLst>
          </p:cNvPr>
          <p:cNvSpPr>
            <a:spLocks noGrp="1"/>
          </p:cNvSpPr>
          <p:nvPr>
            <p:ph type="pic" sz="quarter" idx="24" hasCustomPrompt="1"/>
          </p:nvPr>
        </p:nvSpPr>
        <p:spPr>
          <a:xfrm>
            <a:off x="4774508" y="350281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4949699" y="5117210"/>
            <a:ext cx="6514359" cy="914490"/>
          </a:xfrm>
        </p:spPr>
        <p:txBody>
          <a:bodyPr lIns="91440" rIns="91440" anchor="ctr">
            <a:noAutofit/>
          </a:bodyPr>
          <a:lstStyle>
            <a:lvl1pPr marL="0" indent="0">
              <a:buNone/>
              <a:defRPr sz="1400"/>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548641" y="5362089"/>
            <a:ext cx="2956560" cy="424732"/>
          </a:xfrm>
          <a:noFill/>
        </p:spPr>
        <p:txBody>
          <a:bodyPr wrap="square" lIns="91440" rIns="91440" anchor="ctr">
            <a:noAutofit/>
          </a:bodyPr>
          <a:lstStyle>
            <a:lvl1pPr marL="0" indent="0" algn="r">
              <a:buNone/>
              <a:defRPr sz="2000" b="1">
                <a:solidFill>
                  <a:schemeClr val="accent6"/>
                </a:solidFill>
              </a:defRPr>
            </a:lvl1pPr>
          </a:lstStyle>
          <a:p>
            <a:pPr lvl="0"/>
            <a:r>
              <a:rPr lang="en-US" noProof="0"/>
              <a:t>ADD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 xmlns:adec="http://schemas.microsoft.com/office/drawing/2017/decorative" val="1"/>
              </a:ext>
            </a:extLst>
          </p:cNvPr>
          <p:cNvSpPr>
            <a:spLocks noGrp="1"/>
          </p:cNvSpPr>
          <p:nvPr>
            <p:ph type="pic" sz="quarter" idx="27" hasCustomPrompt="1"/>
          </p:nvPr>
        </p:nvSpPr>
        <p:spPr>
          <a:xfrm>
            <a:off x="3680392" y="501790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35" name="Freeform: Shape 34">
            <a:extLst>
              <a:ext uri="{FF2B5EF4-FFF2-40B4-BE49-F238E27FC236}">
                <a16:creationId xmlns:a16="http://schemas.microsoft.com/office/drawing/2014/main" id="{79F57DF2-7AB9-4D3A-AADE-E93D5621B0F8}"/>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5897438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 xmlns:adec="http://schemas.microsoft.com/office/drawing/2017/decorative" val="1"/>
              </a:ext>
            </a:extLst>
          </p:cNvPr>
          <p:cNvCxnSpPr/>
          <p:nvPr userDrawn="1"/>
        </p:nvCxnSpPr>
        <p:spPr>
          <a:xfrm>
            <a:off x="2018097"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6B9C406-BFD3-481F-9B48-3DCA3A33014F}"/>
              </a:ext>
              <a:ext uri="{C183D7F6-B498-43B3-948B-1728B52AA6E4}">
                <adec:decorative xmlns="" xmlns:adec="http://schemas.microsoft.com/office/drawing/2017/decorative" val="1"/>
              </a:ext>
            </a:extLst>
          </p:cNvPr>
          <p:cNvCxnSpPr/>
          <p:nvPr userDrawn="1"/>
        </p:nvCxnSpPr>
        <p:spPr>
          <a:xfrm>
            <a:off x="57518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F3D50D-B3D8-4A41-84D8-4BE250D1BD62}"/>
              </a:ext>
              <a:ext uri="{C183D7F6-B498-43B3-948B-1728B52AA6E4}">
                <adec:decorative xmlns="" xmlns:adec="http://schemas.microsoft.com/office/drawing/2017/decorative" val="1"/>
              </a:ext>
            </a:extLst>
          </p:cNvPr>
          <p:cNvCxnSpPr/>
          <p:nvPr userDrawn="1"/>
        </p:nvCxnSpPr>
        <p:spPr>
          <a:xfrm>
            <a:off x="94856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 xmlns:adec="http://schemas.microsoft.com/office/drawing/2017/decorative" val="1"/>
              </a:ext>
            </a:extLst>
          </p:cNvPr>
          <p:cNvSpPr>
            <a:spLocks noGrp="1"/>
          </p:cNvSpPr>
          <p:nvPr>
            <p:ph type="pic" sz="quarter" idx="17" hasCustomPrompt="1"/>
          </p:nvPr>
        </p:nvSpPr>
        <p:spPr>
          <a:xfrm>
            <a:off x="533401"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1</a:t>
            </a:r>
          </a:p>
        </p:txBody>
      </p:sp>
      <p:sp>
        <p:nvSpPr>
          <p:cNvPr id="30" name="Picture Placeholder 8">
            <a:extLst>
              <a:ext uri="{FF2B5EF4-FFF2-40B4-BE49-F238E27FC236}">
                <a16:creationId xmlns:a16="http://schemas.microsoft.com/office/drawing/2014/main" id="{6321F101-EC7B-4128-A7FA-373AC507D3D4}"/>
              </a:ext>
              <a:ext uri="{C183D7F6-B498-43B3-948B-1728B52AA6E4}">
                <adec:decorative xmlns="" xmlns:adec="http://schemas.microsoft.com/office/drawing/2017/decorative" val="1"/>
              </a:ext>
            </a:extLst>
          </p:cNvPr>
          <p:cNvSpPr>
            <a:spLocks noGrp="1"/>
          </p:cNvSpPr>
          <p:nvPr>
            <p:ph type="pic" sz="quarter" idx="18" hasCustomPrompt="1"/>
          </p:nvPr>
        </p:nvSpPr>
        <p:spPr>
          <a:xfrm>
            <a:off x="42672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2</a:t>
            </a:r>
          </a:p>
        </p:txBody>
      </p:sp>
      <p:sp>
        <p:nvSpPr>
          <p:cNvPr id="31" name="Picture Placeholder 8">
            <a:extLst>
              <a:ext uri="{FF2B5EF4-FFF2-40B4-BE49-F238E27FC236}">
                <a16:creationId xmlns:a16="http://schemas.microsoft.com/office/drawing/2014/main" id="{229667AF-39CB-43E6-8D30-A2DDF8365C21}"/>
              </a:ext>
              <a:ext uri="{C183D7F6-B498-43B3-948B-1728B52AA6E4}">
                <adec:decorative xmlns="" xmlns:adec="http://schemas.microsoft.com/office/drawing/2017/decorative" val="1"/>
              </a:ext>
            </a:extLst>
          </p:cNvPr>
          <p:cNvSpPr>
            <a:spLocks noGrp="1"/>
          </p:cNvSpPr>
          <p:nvPr>
            <p:ph type="pic" sz="quarter" idx="19" hasCustomPrompt="1"/>
          </p:nvPr>
        </p:nvSpPr>
        <p:spPr>
          <a:xfrm>
            <a:off x="80010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3</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864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3" name="Text Placeholder 7">
            <a:extLst>
              <a:ext uri="{FF2B5EF4-FFF2-40B4-BE49-F238E27FC236}">
                <a16:creationId xmlns:a16="http://schemas.microsoft.com/office/drawing/2014/main" id="{EB4CA538-2AD9-458A-B582-2FBFEAF60CFA}"/>
              </a:ext>
            </a:extLst>
          </p:cNvPr>
          <p:cNvSpPr>
            <a:spLocks noGrp="1"/>
          </p:cNvSpPr>
          <p:nvPr>
            <p:ph type="body" sz="quarter" idx="20" hasCustomPrompt="1"/>
          </p:nvPr>
        </p:nvSpPr>
        <p:spPr>
          <a:xfrm>
            <a:off x="42672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5" name="Text Placeholder 7">
            <a:extLst>
              <a:ext uri="{FF2B5EF4-FFF2-40B4-BE49-F238E27FC236}">
                <a16:creationId xmlns:a16="http://schemas.microsoft.com/office/drawing/2014/main" id="{857C263B-EA99-4350-84C0-08B9746AEC05}"/>
              </a:ext>
            </a:extLst>
          </p:cNvPr>
          <p:cNvSpPr>
            <a:spLocks noGrp="1"/>
          </p:cNvSpPr>
          <p:nvPr>
            <p:ph type="body" sz="quarter" idx="21" hasCustomPrompt="1"/>
          </p:nvPr>
        </p:nvSpPr>
        <p:spPr>
          <a:xfrm>
            <a:off x="80010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Tree>
    <p:extLst>
      <p:ext uri="{BB962C8B-B14F-4D97-AF65-F5344CB8AC3E}">
        <p14:creationId xmlns:p14="http://schemas.microsoft.com/office/powerpoint/2010/main" val="11847593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 xmlns:adec="http://schemas.microsoft.com/office/drawing/2017/decorative" val="1"/>
              </a:ext>
            </a:extLst>
          </p:cNvPr>
          <p:cNvCxnSpPr/>
          <p:nvPr userDrawn="1"/>
        </p:nvCxnSpPr>
        <p:spPr>
          <a:xfrm>
            <a:off x="1751397" y="5027659"/>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 xmlns:adec="http://schemas.microsoft.com/office/drawing/2017/decorative" val="1"/>
              </a:ext>
            </a:extLst>
          </p:cNvPr>
          <p:cNvSpPr>
            <a:spLocks noGrp="1"/>
          </p:cNvSpPr>
          <p:nvPr>
            <p:ph type="pic" sz="quarter" idx="17" hasCustomPrompt="1"/>
          </p:nvPr>
        </p:nvSpPr>
        <p:spPr>
          <a:xfrm>
            <a:off x="723902" y="2057402"/>
            <a:ext cx="2743197" cy="274319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1021" y="5307558"/>
            <a:ext cx="3108959" cy="424732"/>
          </a:xfrm>
          <a:noFill/>
        </p:spPr>
        <p:txBody>
          <a:bodyPr wrap="square" lIns="91440" rIns="91440" anchor="t">
            <a:noAutofit/>
          </a:bodyPr>
          <a:lstStyle>
            <a:lvl1pPr marL="0" indent="0" algn="ctr">
              <a:spcBef>
                <a:spcPts val="0"/>
              </a:spcBef>
              <a:spcAft>
                <a:spcPts val="0"/>
              </a:spcAft>
              <a:buNone/>
              <a:defRPr sz="2000" b="1">
                <a:solidFill>
                  <a:schemeClr val="tx2"/>
                </a:solidFill>
                <a:latin typeface="+mj-lt"/>
              </a:defRPr>
            </a:lvl1pPr>
          </a:lstStyle>
          <a:p>
            <a:pPr lvl="0"/>
            <a:r>
              <a:rPr lang="en-US" noProof="0"/>
              <a:t>ADD TEXT </a:t>
            </a:r>
          </a:p>
        </p:txBody>
      </p:sp>
      <p:sp>
        <p:nvSpPr>
          <p:cNvPr id="17" name="Text Placeholder 7">
            <a:extLst>
              <a:ext uri="{FF2B5EF4-FFF2-40B4-BE49-F238E27FC236}">
                <a16:creationId xmlns:a16="http://schemas.microsoft.com/office/drawing/2014/main" id="{2FD9C5C0-2B13-4BD9-BA25-5F692DE9E82D}"/>
              </a:ext>
            </a:extLst>
          </p:cNvPr>
          <p:cNvSpPr>
            <a:spLocks noGrp="1"/>
          </p:cNvSpPr>
          <p:nvPr>
            <p:ph type="body" sz="quarter" idx="18" hasCustomPrompt="1"/>
          </p:nvPr>
        </p:nvSpPr>
        <p:spPr>
          <a:xfrm>
            <a:off x="541021" y="5688559"/>
            <a:ext cx="3108959" cy="323629"/>
          </a:xfrm>
          <a:noFill/>
        </p:spPr>
        <p:txBody>
          <a:bodyPr wrap="square" lIns="91440" rIns="91440" anchor="t">
            <a:noAutofit/>
          </a:bodyPr>
          <a:lstStyle>
            <a:lvl1pPr marL="0" indent="0" algn="ctr">
              <a:spcBef>
                <a:spcPts val="0"/>
              </a:spcBef>
              <a:spcAft>
                <a:spcPts val="0"/>
              </a:spcAft>
              <a:buNone/>
              <a:defRPr sz="1400" b="0">
                <a:solidFill>
                  <a:schemeClr val="tx2"/>
                </a:solidFill>
                <a:latin typeface="+mn-lt"/>
              </a:defRPr>
            </a:lvl1pPr>
          </a:lstStyle>
          <a:p>
            <a:pPr lvl="0"/>
            <a:r>
              <a:rPr lang="en-US" noProof="0"/>
              <a:t>Description</a:t>
            </a:r>
          </a:p>
        </p:txBody>
      </p:sp>
      <p:cxnSp>
        <p:nvCxnSpPr>
          <p:cNvPr id="5" name="Straight Connector 4">
            <a:extLst>
              <a:ext uri="{FF2B5EF4-FFF2-40B4-BE49-F238E27FC236}">
                <a16:creationId xmlns:a16="http://schemas.microsoft.com/office/drawing/2014/main" id="{9971D9F8-CAE6-4680-A029-F96D0F1441FD}"/>
              </a:ext>
            </a:extLst>
          </p:cNvPr>
          <p:cNvCxnSpPr>
            <a:cxnSpLocks/>
          </p:cNvCxnSpPr>
          <p:nvPr userDrawn="1"/>
        </p:nvCxnSpPr>
        <p:spPr>
          <a:xfrm flipH="1">
            <a:off x="3907846"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31598D0-210A-4FC8-9A7B-BFA0921CF214}"/>
              </a:ext>
              <a:ext uri="{C183D7F6-B498-43B3-948B-1728B52AA6E4}">
                <adec:decorative xmlns="" xmlns:adec="http://schemas.microsoft.com/office/drawing/2017/decorative" val="1"/>
              </a:ext>
            </a:extLst>
          </p:cNvPr>
          <p:cNvCxnSpPr>
            <a:cxnSpLocks/>
          </p:cNvCxnSpPr>
          <p:nvPr userDrawn="1"/>
        </p:nvCxnSpPr>
        <p:spPr>
          <a:xfrm rot="16200000">
            <a:off x="5536511"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606439E2-68F5-46DF-9799-ABBEBECFD358}"/>
              </a:ext>
              <a:ext uri="{C183D7F6-B498-43B3-948B-1728B52AA6E4}">
                <adec:decorative xmlns="" xmlns:adec="http://schemas.microsoft.com/office/drawing/2017/decorative" val="1"/>
              </a:ext>
            </a:extLst>
          </p:cNvPr>
          <p:cNvGrpSpPr/>
          <p:nvPr userDrawn="1"/>
        </p:nvGrpSpPr>
        <p:grpSpPr>
          <a:xfrm>
            <a:off x="3906013" y="2754546"/>
            <a:ext cx="3254399" cy="2828600"/>
            <a:chOff x="4431264" y="2199060"/>
            <a:chExt cx="3363136" cy="2828600"/>
          </a:xfrm>
        </p:grpSpPr>
        <p:cxnSp>
          <p:nvCxnSpPr>
            <p:cNvPr id="21" name="Straight Connector 20">
              <a:extLst>
                <a:ext uri="{FF2B5EF4-FFF2-40B4-BE49-F238E27FC236}">
                  <a16:creationId xmlns:a16="http://schemas.microsoft.com/office/drawing/2014/main" id="{E95E9585-55FC-4C03-8122-DED9B077D9F8}"/>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2403E01-A7A9-4801-84C2-A2B3D9B7F577}"/>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5" name="Picture Placeholder 8">
            <a:extLst>
              <a:ext uri="{FF2B5EF4-FFF2-40B4-BE49-F238E27FC236}">
                <a16:creationId xmlns:a16="http://schemas.microsoft.com/office/drawing/2014/main" id="{BDA24073-E1E8-43FF-B135-B2947B97222B}"/>
              </a:ext>
              <a:ext uri="{C183D7F6-B498-43B3-948B-1728B52AA6E4}">
                <adec:decorative xmlns="" xmlns:adec="http://schemas.microsoft.com/office/drawing/2017/decorative" val="1"/>
              </a:ext>
            </a:extLst>
          </p:cNvPr>
          <p:cNvSpPr>
            <a:spLocks noGrp="1"/>
          </p:cNvSpPr>
          <p:nvPr userDrawn="1">
            <p:ph type="pic" sz="quarter" idx="19" hasCustomPrompt="1"/>
          </p:nvPr>
        </p:nvSpPr>
        <p:spPr>
          <a:xfrm>
            <a:off x="5426747"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Picture Placeholder 8">
            <a:extLst>
              <a:ext uri="{FF2B5EF4-FFF2-40B4-BE49-F238E27FC236}">
                <a16:creationId xmlns:a16="http://schemas.microsoft.com/office/drawing/2014/main" id="{DAD1D946-AD65-4E2D-A739-D93BA1AC1DFD}"/>
              </a:ext>
              <a:ext uri="{C183D7F6-B498-43B3-948B-1728B52AA6E4}">
                <adec:decorative xmlns="" xmlns:adec="http://schemas.microsoft.com/office/drawing/2017/decorative" val="1"/>
              </a:ext>
            </a:extLst>
          </p:cNvPr>
          <p:cNvSpPr>
            <a:spLocks noGrp="1"/>
          </p:cNvSpPr>
          <p:nvPr userDrawn="1">
            <p:ph type="pic" sz="quarter" idx="20" hasCustomPrompt="1"/>
          </p:nvPr>
        </p:nvSpPr>
        <p:spPr>
          <a:xfrm>
            <a:off x="4408933"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7" name="Picture Placeholder 8">
            <a:extLst>
              <a:ext uri="{FF2B5EF4-FFF2-40B4-BE49-F238E27FC236}">
                <a16:creationId xmlns:a16="http://schemas.microsoft.com/office/drawing/2014/main" id="{036FD13F-5CDF-4A6F-A890-1F23EA59027F}"/>
              </a:ext>
              <a:ext uri="{C183D7F6-B498-43B3-948B-1728B52AA6E4}">
                <adec:decorative xmlns="" xmlns:adec="http://schemas.microsoft.com/office/drawing/2017/decorative" val="1"/>
              </a:ext>
            </a:extLst>
          </p:cNvPr>
          <p:cNvSpPr>
            <a:spLocks noGrp="1"/>
          </p:cNvSpPr>
          <p:nvPr userDrawn="1">
            <p:ph type="pic" sz="quarter" idx="21" hasCustomPrompt="1"/>
          </p:nvPr>
        </p:nvSpPr>
        <p:spPr>
          <a:xfrm>
            <a:off x="6458832"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cxnSp>
        <p:nvCxnSpPr>
          <p:cNvPr id="36" name="Straight Connector 35">
            <a:extLst>
              <a:ext uri="{FF2B5EF4-FFF2-40B4-BE49-F238E27FC236}">
                <a16:creationId xmlns:a16="http://schemas.microsoft.com/office/drawing/2014/main" id="{4EA974DF-48E5-46E7-9453-8A47028BC514}"/>
              </a:ext>
              <a:ext uri="{C183D7F6-B498-43B3-948B-1728B52AA6E4}">
                <adec:decorative xmlns="" xmlns:adec="http://schemas.microsoft.com/office/drawing/2017/decorative" val="1"/>
              </a:ext>
            </a:extLst>
          </p:cNvPr>
          <p:cNvCxnSpPr>
            <a:cxnSpLocks/>
          </p:cNvCxnSpPr>
          <p:nvPr userDrawn="1"/>
        </p:nvCxnSpPr>
        <p:spPr>
          <a:xfrm flipH="1">
            <a:off x="7036660"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A85692E-DBD5-4FD7-95CA-849C102632D2}"/>
              </a:ext>
              <a:ext uri="{C183D7F6-B498-43B3-948B-1728B52AA6E4}">
                <adec:decorative xmlns="" xmlns:adec="http://schemas.microsoft.com/office/drawing/2017/decorative" val="1"/>
              </a:ext>
            </a:extLst>
          </p:cNvPr>
          <p:cNvCxnSpPr>
            <a:cxnSpLocks/>
          </p:cNvCxnSpPr>
          <p:nvPr userDrawn="1"/>
        </p:nvCxnSpPr>
        <p:spPr>
          <a:xfrm rot="16200000">
            <a:off x="8665325"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606422F5-A2F2-43D5-84EE-F875A28A728B}"/>
              </a:ext>
              <a:ext uri="{C183D7F6-B498-43B3-948B-1728B52AA6E4}">
                <adec:decorative xmlns="" xmlns:adec="http://schemas.microsoft.com/office/drawing/2017/decorative" val="1"/>
              </a:ext>
            </a:extLst>
          </p:cNvPr>
          <p:cNvGrpSpPr/>
          <p:nvPr userDrawn="1"/>
        </p:nvGrpSpPr>
        <p:grpSpPr>
          <a:xfrm>
            <a:off x="7034827" y="2754546"/>
            <a:ext cx="3254399" cy="2828600"/>
            <a:chOff x="4431264" y="2199060"/>
            <a:chExt cx="3363136" cy="2828600"/>
          </a:xfrm>
        </p:grpSpPr>
        <p:cxnSp>
          <p:nvCxnSpPr>
            <p:cNvPr id="39" name="Straight Connector 38">
              <a:extLst>
                <a:ext uri="{FF2B5EF4-FFF2-40B4-BE49-F238E27FC236}">
                  <a16:creationId xmlns:a16="http://schemas.microsoft.com/office/drawing/2014/main" id="{4BDD12EB-7EFD-4370-A7C6-9E57D6A7C6DF}"/>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D1AAC8-713E-418F-B7B4-27B58BDFD77C}"/>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1" name="Picture Placeholder 8">
            <a:extLst>
              <a:ext uri="{FF2B5EF4-FFF2-40B4-BE49-F238E27FC236}">
                <a16:creationId xmlns:a16="http://schemas.microsoft.com/office/drawing/2014/main" id="{DEE070FD-95C9-4396-B429-69E1E14E3273}"/>
              </a:ext>
              <a:ext uri="{C183D7F6-B498-43B3-948B-1728B52AA6E4}">
                <adec:decorative xmlns="" xmlns:adec="http://schemas.microsoft.com/office/drawing/2017/decorative" val="1"/>
              </a:ext>
            </a:extLst>
          </p:cNvPr>
          <p:cNvSpPr>
            <a:spLocks noGrp="1"/>
          </p:cNvSpPr>
          <p:nvPr>
            <p:ph type="pic" sz="quarter" idx="22" hasCustomPrompt="1"/>
          </p:nvPr>
        </p:nvSpPr>
        <p:spPr>
          <a:xfrm>
            <a:off x="8555561"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Picture Placeholder 8">
            <a:extLst>
              <a:ext uri="{FF2B5EF4-FFF2-40B4-BE49-F238E27FC236}">
                <a16:creationId xmlns:a16="http://schemas.microsoft.com/office/drawing/2014/main" id="{5A9E7D40-35C3-4F7D-AAB6-D4168037C92B}"/>
              </a:ext>
              <a:ext uri="{C183D7F6-B498-43B3-948B-1728B52AA6E4}">
                <adec:decorative xmlns="" xmlns:adec="http://schemas.microsoft.com/office/drawing/2017/decorative" val="1"/>
              </a:ext>
            </a:extLst>
          </p:cNvPr>
          <p:cNvSpPr>
            <a:spLocks noGrp="1"/>
          </p:cNvSpPr>
          <p:nvPr>
            <p:ph type="pic" sz="quarter" idx="23" hasCustomPrompt="1"/>
          </p:nvPr>
        </p:nvSpPr>
        <p:spPr>
          <a:xfrm>
            <a:off x="7537747"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3" name="Picture Placeholder 8">
            <a:extLst>
              <a:ext uri="{FF2B5EF4-FFF2-40B4-BE49-F238E27FC236}">
                <a16:creationId xmlns:a16="http://schemas.microsoft.com/office/drawing/2014/main" id="{13CB6343-C37E-4656-A566-EA9A3A1BF01D}"/>
              </a:ext>
              <a:ext uri="{C183D7F6-B498-43B3-948B-1728B52AA6E4}">
                <adec:decorative xmlns="" xmlns:adec="http://schemas.microsoft.com/office/drawing/2017/decorative" val="1"/>
              </a:ext>
            </a:extLst>
          </p:cNvPr>
          <p:cNvSpPr>
            <a:spLocks noGrp="1"/>
          </p:cNvSpPr>
          <p:nvPr>
            <p:ph type="pic" sz="quarter" idx="24" hasCustomPrompt="1"/>
          </p:nvPr>
        </p:nvSpPr>
        <p:spPr>
          <a:xfrm>
            <a:off x="9587646"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4" name="Text Placeholder 7">
            <a:extLst>
              <a:ext uri="{FF2B5EF4-FFF2-40B4-BE49-F238E27FC236}">
                <a16:creationId xmlns:a16="http://schemas.microsoft.com/office/drawing/2014/main" id="{847B0A6E-95FE-4876-8783-F2D69813E0D6}"/>
              </a:ext>
            </a:extLst>
          </p:cNvPr>
          <p:cNvSpPr>
            <a:spLocks noGrp="1"/>
          </p:cNvSpPr>
          <p:nvPr>
            <p:ph type="body" sz="quarter" idx="25" hasCustomPrompt="1"/>
          </p:nvPr>
        </p:nvSpPr>
        <p:spPr>
          <a:xfrm>
            <a:off x="7595850"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5" name="Text Placeholder 7">
            <a:extLst>
              <a:ext uri="{FF2B5EF4-FFF2-40B4-BE49-F238E27FC236}">
                <a16:creationId xmlns:a16="http://schemas.microsoft.com/office/drawing/2014/main" id="{4E9CD2A8-E96D-45CF-B252-F6F8267FF344}"/>
              </a:ext>
            </a:extLst>
          </p:cNvPr>
          <p:cNvSpPr>
            <a:spLocks noGrp="1"/>
          </p:cNvSpPr>
          <p:nvPr>
            <p:ph type="body" sz="quarter" idx="26" hasCustomPrompt="1"/>
          </p:nvPr>
        </p:nvSpPr>
        <p:spPr>
          <a:xfrm>
            <a:off x="6557415"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1AE8BBFE-01C4-4028-9B89-8D3A005A4B89}"/>
              </a:ext>
            </a:extLst>
          </p:cNvPr>
          <p:cNvSpPr>
            <a:spLocks noGrp="1"/>
          </p:cNvSpPr>
          <p:nvPr>
            <p:ph type="body" sz="quarter" idx="27" hasCustomPrompt="1"/>
          </p:nvPr>
        </p:nvSpPr>
        <p:spPr>
          <a:xfrm>
            <a:off x="5564282"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7" name="Text Placeholder 7">
            <a:extLst>
              <a:ext uri="{FF2B5EF4-FFF2-40B4-BE49-F238E27FC236}">
                <a16:creationId xmlns:a16="http://schemas.microsoft.com/office/drawing/2014/main" id="{49C15349-435A-457E-9835-D4345AD3ED9F}"/>
              </a:ext>
            </a:extLst>
          </p:cNvPr>
          <p:cNvSpPr>
            <a:spLocks noGrp="1"/>
          </p:cNvSpPr>
          <p:nvPr>
            <p:ph type="body" sz="quarter" idx="28" hasCustomPrompt="1"/>
          </p:nvPr>
        </p:nvSpPr>
        <p:spPr>
          <a:xfrm>
            <a:off x="10727786"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8" name="Text Placeholder 7">
            <a:extLst>
              <a:ext uri="{FF2B5EF4-FFF2-40B4-BE49-F238E27FC236}">
                <a16:creationId xmlns:a16="http://schemas.microsoft.com/office/drawing/2014/main" id="{06DC437D-C5F6-49FA-8BF0-932297827EA8}"/>
              </a:ext>
            </a:extLst>
          </p:cNvPr>
          <p:cNvSpPr>
            <a:spLocks noGrp="1"/>
          </p:cNvSpPr>
          <p:nvPr>
            <p:ph type="body" sz="quarter" idx="29" hasCustomPrompt="1"/>
          </p:nvPr>
        </p:nvSpPr>
        <p:spPr>
          <a:xfrm>
            <a:off x="9689351"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9DB16E7F-EE86-4AF9-871B-5614FE2D4428}"/>
              </a:ext>
            </a:extLst>
          </p:cNvPr>
          <p:cNvSpPr>
            <a:spLocks noGrp="1"/>
          </p:cNvSpPr>
          <p:nvPr>
            <p:ph type="body" sz="quarter" idx="30" hasCustomPrompt="1"/>
          </p:nvPr>
        </p:nvSpPr>
        <p:spPr>
          <a:xfrm>
            <a:off x="8696218"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Tree>
    <p:extLst>
      <p:ext uri="{BB962C8B-B14F-4D97-AF65-F5344CB8AC3E}">
        <p14:creationId xmlns:p14="http://schemas.microsoft.com/office/powerpoint/2010/main" val="36222131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_Org Char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 xmlns:adec="http://schemas.microsoft.com/office/drawing/2017/decorative" val="1"/>
              </a:ext>
            </a:extLst>
          </p:cNvPr>
          <p:cNvSpPr>
            <a:spLocks noGrp="1"/>
          </p:cNvSpPr>
          <p:nvPr>
            <p:ph type="pic" sz="quarter" idx="17" hasCustomPrompt="1"/>
          </p:nvPr>
        </p:nvSpPr>
        <p:spPr>
          <a:xfrm>
            <a:off x="3960064"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788864"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788864"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 xmlns:adec="http://schemas.microsoft.com/office/drawing/2017/decorative" val="1"/>
              </a:ext>
            </a:extLst>
          </p:cNvPr>
          <p:cNvCxnSpPr>
            <a:cxnSpLocks/>
          </p:cNvCxnSpPr>
          <p:nvPr userDrawn="1"/>
        </p:nvCxnSpPr>
        <p:spPr>
          <a:xfrm rot="16200000">
            <a:off x="6146423" y="665228"/>
            <a:ext cx="0" cy="740664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 xmlns:adec="http://schemas.microsoft.com/office/drawing/2017/decorative" val="1"/>
              </a:ext>
            </a:extLst>
          </p:cNvPr>
          <p:cNvSpPr>
            <a:spLocks noGrp="1"/>
          </p:cNvSpPr>
          <p:nvPr>
            <p:ph type="pic" sz="quarter" idx="21" hasCustomPrompt="1"/>
          </p:nvPr>
        </p:nvSpPr>
        <p:spPr>
          <a:xfrm>
            <a:off x="18112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15204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15204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 xmlns:adec="http://schemas.microsoft.com/office/drawing/2017/decorative" val="1"/>
              </a:ext>
            </a:extLst>
          </p:cNvPr>
          <p:cNvSpPr>
            <a:spLocks noGrp="1"/>
          </p:cNvSpPr>
          <p:nvPr>
            <p:ph type="pic" sz="quarter" idx="27" hasCustomPrompt="1"/>
          </p:nvPr>
        </p:nvSpPr>
        <p:spPr>
          <a:xfrm>
            <a:off x="36400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33492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33492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 xmlns:adec="http://schemas.microsoft.com/office/drawing/2017/decorative" val="1"/>
              </a:ext>
            </a:extLst>
          </p:cNvPr>
          <p:cNvSpPr>
            <a:spLocks noGrp="1"/>
          </p:cNvSpPr>
          <p:nvPr>
            <p:ph type="pic" sz="quarter" idx="30" hasCustomPrompt="1"/>
          </p:nvPr>
        </p:nvSpPr>
        <p:spPr>
          <a:xfrm>
            <a:off x="544977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515904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515904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 xmlns:adec="http://schemas.microsoft.com/office/drawing/2017/decorative" val="1"/>
              </a:ext>
            </a:extLst>
          </p:cNvPr>
          <p:cNvSpPr>
            <a:spLocks noGrp="1"/>
          </p:cNvSpPr>
          <p:nvPr>
            <p:ph type="pic" sz="quarter" idx="33" hasCustomPrompt="1"/>
          </p:nvPr>
        </p:nvSpPr>
        <p:spPr>
          <a:xfrm>
            <a:off x="72595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9687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9687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 xmlns:adec="http://schemas.microsoft.com/office/drawing/2017/decorative" val="1"/>
              </a:ext>
            </a:extLst>
          </p:cNvPr>
          <p:cNvSpPr>
            <a:spLocks noGrp="1"/>
          </p:cNvSpPr>
          <p:nvPr>
            <p:ph type="pic" sz="quarter" idx="36" hasCustomPrompt="1"/>
          </p:nvPr>
        </p:nvSpPr>
        <p:spPr>
          <a:xfrm>
            <a:off x="9066634"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775905"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775905"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26095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_Org Chart 6">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 xmlns:adec="http://schemas.microsoft.com/office/drawing/2017/decorative" val="1"/>
              </a:ext>
            </a:extLst>
          </p:cNvPr>
          <p:cNvSpPr>
            <a:spLocks noGrp="1"/>
          </p:cNvSpPr>
          <p:nvPr>
            <p:ph type="pic" sz="quarter" idx="17" hasCustomPrompt="1"/>
          </p:nvPr>
        </p:nvSpPr>
        <p:spPr>
          <a:xfrm>
            <a:off x="3596641"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425441"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425441"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 xmlns:adec="http://schemas.microsoft.com/office/drawing/2017/decorative" val="1"/>
              </a:ext>
            </a:extLst>
          </p:cNvPr>
          <p:cNvCxnSpPr>
            <a:cxnSpLocks/>
          </p:cNvCxnSpPr>
          <p:nvPr userDrawn="1"/>
        </p:nvCxnSpPr>
        <p:spPr>
          <a:xfrm rot="16200000">
            <a:off x="6165169" y="-112012"/>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 xmlns:adec="http://schemas.microsoft.com/office/drawing/2017/decorative" val="1"/>
              </a:ext>
            </a:extLst>
          </p:cNvPr>
          <p:cNvSpPr>
            <a:spLocks noGrp="1"/>
          </p:cNvSpPr>
          <p:nvPr>
            <p:ph type="pic" sz="quarter" idx="21" hasCustomPrompt="1"/>
          </p:nvPr>
        </p:nvSpPr>
        <p:spPr>
          <a:xfrm>
            <a:off x="10527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 xmlns:adec="http://schemas.microsoft.com/office/drawing/2017/decorative" val="1"/>
              </a:ext>
            </a:extLst>
          </p:cNvPr>
          <p:cNvSpPr>
            <a:spLocks noGrp="1"/>
          </p:cNvSpPr>
          <p:nvPr>
            <p:ph type="pic" sz="quarter" idx="27" hasCustomPrompt="1"/>
          </p:nvPr>
        </p:nvSpPr>
        <p:spPr>
          <a:xfrm>
            <a:off x="28815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 xmlns:adec="http://schemas.microsoft.com/office/drawing/2017/decorative" val="1"/>
              </a:ext>
            </a:extLst>
          </p:cNvPr>
          <p:cNvSpPr>
            <a:spLocks noGrp="1"/>
          </p:cNvSpPr>
          <p:nvPr>
            <p:ph type="pic" sz="quarter" idx="30" hasCustomPrompt="1"/>
          </p:nvPr>
        </p:nvSpPr>
        <p:spPr>
          <a:xfrm>
            <a:off x="469127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 xmlns:adec="http://schemas.microsoft.com/office/drawing/2017/decorative" val="1"/>
              </a:ext>
            </a:extLst>
          </p:cNvPr>
          <p:cNvSpPr>
            <a:spLocks noGrp="1"/>
          </p:cNvSpPr>
          <p:nvPr>
            <p:ph type="pic" sz="quarter" idx="33" hasCustomPrompt="1"/>
          </p:nvPr>
        </p:nvSpPr>
        <p:spPr>
          <a:xfrm>
            <a:off x="65010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 xmlns:adec="http://schemas.microsoft.com/office/drawing/2017/decorative" val="1"/>
              </a:ext>
            </a:extLst>
          </p:cNvPr>
          <p:cNvSpPr>
            <a:spLocks noGrp="1"/>
          </p:cNvSpPr>
          <p:nvPr>
            <p:ph type="pic" sz="quarter" idx="36" hasCustomPrompt="1"/>
          </p:nvPr>
        </p:nvSpPr>
        <p:spPr>
          <a:xfrm>
            <a:off x="8308140"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 xmlns:adec="http://schemas.microsoft.com/office/drawing/2017/decorative" val="1"/>
              </a:ext>
            </a:extLst>
          </p:cNvPr>
          <p:cNvSpPr>
            <a:spLocks noGrp="1"/>
          </p:cNvSpPr>
          <p:nvPr>
            <p:ph type="pic" sz="quarter" idx="39" hasCustomPrompt="1"/>
          </p:nvPr>
        </p:nvSpPr>
        <p:spPr>
          <a:xfrm>
            <a:off x="10115251"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82655552"/>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 Slide_DeepYellow">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7664319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_Org Chart 1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 xmlns:adec="http://schemas.microsoft.com/office/drawing/2017/decorative" val="1"/>
              </a:ext>
            </a:extLst>
          </p:cNvPr>
          <p:cNvSpPr>
            <a:spLocks noGrp="1"/>
          </p:cNvSpPr>
          <p:nvPr>
            <p:ph type="pic" sz="quarter" idx="17" hasCustomPrompt="1"/>
          </p:nvPr>
        </p:nvSpPr>
        <p:spPr>
          <a:xfrm>
            <a:off x="4178095" y="1905000"/>
            <a:ext cx="1255400" cy="1255400"/>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601136" y="2288331"/>
            <a:ext cx="3108959" cy="290097"/>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601136" y="2566041"/>
            <a:ext cx="3108959" cy="221043"/>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 xmlns:adec="http://schemas.microsoft.com/office/drawing/2017/decorative" val="1"/>
              </a:ext>
            </a:extLst>
          </p:cNvPr>
          <p:cNvCxnSpPr>
            <a:cxnSpLocks/>
          </p:cNvCxnSpPr>
          <p:nvPr userDrawn="1"/>
        </p:nvCxnSpPr>
        <p:spPr>
          <a:xfrm rot="16200000">
            <a:off x="6165169" y="-670561"/>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 xmlns:adec="http://schemas.microsoft.com/office/drawing/2017/decorative" val="1"/>
              </a:ext>
            </a:extLst>
          </p:cNvPr>
          <p:cNvSpPr>
            <a:spLocks noGrp="1" noChangeAspect="1"/>
          </p:cNvSpPr>
          <p:nvPr>
            <p:ph type="pic" sz="quarter" idx="21" hasCustomPrompt="1"/>
          </p:nvPr>
        </p:nvSpPr>
        <p:spPr>
          <a:xfrm>
            <a:off x="10984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 xmlns:adec="http://schemas.microsoft.com/office/drawing/2017/decorative" val="1"/>
              </a:ext>
            </a:extLst>
          </p:cNvPr>
          <p:cNvSpPr>
            <a:spLocks noGrp="1" noChangeAspect="1"/>
          </p:cNvSpPr>
          <p:nvPr>
            <p:ph type="pic" sz="quarter" idx="27" hasCustomPrompt="1"/>
          </p:nvPr>
        </p:nvSpPr>
        <p:spPr>
          <a:xfrm>
            <a:off x="29272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 xmlns:adec="http://schemas.microsoft.com/office/drawing/2017/decorative" val="1"/>
              </a:ext>
            </a:extLst>
          </p:cNvPr>
          <p:cNvSpPr>
            <a:spLocks noGrp="1" noChangeAspect="1"/>
          </p:cNvSpPr>
          <p:nvPr>
            <p:ph type="pic" sz="quarter" idx="30" hasCustomPrompt="1"/>
          </p:nvPr>
        </p:nvSpPr>
        <p:spPr>
          <a:xfrm>
            <a:off x="473699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 xmlns:adec="http://schemas.microsoft.com/office/drawing/2017/decorative" val="1"/>
              </a:ext>
            </a:extLst>
          </p:cNvPr>
          <p:cNvSpPr>
            <a:spLocks noGrp="1" noChangeAspect="1"/>
          </p:cNvSpPr>
          <p:nvPr>
            <p:ph type="pic" sz="quarter" idx="33" hasCustomPrompt="1"/>
          </p:nvPr>
        </p:nvSpPr>
        <p:spPr>
          <a:xfrm>
            <a:off x="65467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 xmlns:adec="http://schemas.microsoft.com/office/drawing/2017/decorative" val="1"/>
              </a:ext>
            </a:extLst>
          </p:cNvPr>
          <p:cNvSpPr>
            <a:spLocks noGrp="1" noChangeAspect="1"/>
          </p:cNvSpPr>
          <p:nvPr>
            <p:ph type="pic" sz="quarter" idx="36" hasCustomPrompt="1"/>
          </p:nvPr>
        </p:nvSpPr>
        <p:spPr>
          <a:xfrm>
            <a:off x="8353860"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 xmlns:adec="http://schemas.microsoft.com/office/drawing/2017/decorative" val="1"/>
              </a:ext>
            </a:extLst>
          </p:cNvPr>
          <p:cNvSpPr>
            <a:spLocks noGrp="1" noChangeAspect="1"/>
          </p:cNvSpPr>
          <p:nvPr>
            <p:ph type="pic" sz="quarter" idx="39" hasCustomPrompt="1"/>
          </p:nvPr>
        </p:nvSpPr>
        <p:spPr>
          <a:xfrm>
            <a:off x="10160971"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cxnSp>
        <p:nvCxnSpPr>
          <p:cNvPr id="34" name="Straight Connector 33">
            <a:extLst>
              <a:ext uri="{FF2B5EF4-FFF2-40B4-BE49-F238E27FC236}">
                <a16:creationId xmlns:a16="http://schemas.microsoft.com/office/drawing/2014/main" id="{A69BD202-1C38-47A5-8B06-0AADB78AAE08}"/>
              </a:ext>
              <a:ext uri="{C183D7F6-B498-43B3-948B-1728B52AA6E4}">
                <adec:decorative xmlns="" xmlns:adec="http://schemas.microsoft.com/office/drawing/2017/decorative" val="1"/>
              </a:ext>
            </a:extLst>
          </p:cNvPr>
          <p:cNvCxnSpPr>
            <a:cxnSpLocks/>
          </p:cNvCxnSpPr>
          <p:nvPr userDrawn="1"/>
        </p:nvCxnSpPr>
        <p:spPr>
          <a:xfrm rot="16200000">
            <a:off x="6165169" y="2642433"/>
            <a:ext cx="0" cy="556415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Picture Placeholder 8">
            <a:extLst>
              <a:ext uri="{FF2B5EF4-FFF2-40B4-BE49-F238E27FC236}">
                <a16:creationId xmlns:a16="http://schemas.microsoft.com/office/drawing/2014/main" id="{68CF0B9D-069C-46BA-9B77-7BDE114F3E55}"/>
              </a:ext>
              <a:ext uri="{C183D7F6-B498-43B3-948B-1728B52AA6E4}">
                <adec:decorative xmlns="" xmlns:adec="http://schemas.microsoft.com/office/drawing/2017/decorative" val="1"/>
              </a:ext>
            </a:extLst>
          </p:cNvPr>
          <p:cNvSpPr>
            <a:spLocks noGrp="1" noChangeAspect="1"/>
          </p:cNvSpPr>
          <p:nvPr>
            <p:ph type="pic" sz="quarter" idx="45" hasCustomPrompt="1"/>
          </p:nvPr>
        </p:nvSpPr>
        <p:spPr>
          <a:xfrm>
            <a:off x="29272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9" name="Text Placeholder 7">
            <a:extLst>
              <a:ext uri="{FF2B5EF4-FFF2-40B4-BE49-F238E27FC236}">
                <a16:creationId xmlns:a16="http://schemas.microsoft.com/office/drawing/2014/main" id="{6EB5CB55-9BF0-4309-AA93-9540CDA1CE22}"/>
              </a:ext>
            </a:extLst>
          </p:cNvPr>
          <p:cNvSpPr>
            <a:spLocks noGrp="1"/>
          </p:cNvSpPr>
          <p:nvPr>
            <p:ph type="body" sz="quarter" idx="46" hasCustomPrompt="1"/>
          </p:nvPr>
        </p:nvSpPr>
        <p:spPr>
          <a:xfrm>
            <a:off x="25908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0" name="Text Placeholder 7">
            <a:extLst>
              <a:ext uri="{FF2B5EF4-FFF2-40B4-BE49-F238E27FC236}">
                <a16:creationId xmlns:a16="http://schemas.microsoft.com/office/drawing/2014/main" id="{184A6FF6-89E5-41B3-83AD-E1F1AC1C7187}"/>
              </a:ext>
            </a:extLst>
          </p:cNvPr>
          <p:cNvSpPr>
            <a:spLocks noGrp="1"/>
          </p:cNvSpPr>
          <p:nvPr>
            <p:ph type="body" sz="quarter" idx="47" hasCustomPrompt="1"/>
          </p:nvPr>
        </p:nvSpPr>
        <p:spPr>
          <a:xfrm>
            <a:off x="25908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1" name="Picture Placeholder 8">
            <a:extLst>
              <a:ext uri="{FF2B5EF4-FFF2-40B4-BE49-F238E27FC236}">
                <a16:creationId xmlns:a16="http://schemas.microsoft.com/office/drawing/2014/main" id="{65909E03-0C86-44C4-9260-484E8CF6315F}"/>
              </a:ext>
              <a:ext uri="{C183D7F6-B498-43B3-948B-1728B52AA6E4}">
                <adec:decorative xmlns="" xmlns:adec="http://schemas.microsoft.com/office/drawing/2017/decorative" val="1"/>
              </a:ext>
            </a:extLst>
          </p:cNvPr>
          <p:cNvSpPr>
            <a:spLocks noGrp="1" noChangeAspect="1"/>
          </p:cNvSpPr>
          <p:nvPr>
            <p:ph type="pic" sz="quarter" idx="48" hasCustomPrompt="1"/>
          </p:nvPr>
        </p:nvSpPr>
        <p:spPr>
          <a:xfrm>
            <a:off x="473699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Text Placeholder 7">
            <a:extLst>
              <a:ext uri="{FF2B5EF4-FFF2-40B4-BE49-F238E27FC236}">
                <a16:creationId xmlns:a16="http://schemas.microsoft.com/office/drawing/2014/main" id="{0D08C690-4C72-47C4-ADBC-6DBFC463FC37}"/>
              </a:ext>
            </a:extLst>
          </p:cNvPr>
          <p:cNvSpPr>
            <a:spLocks noGrp="1"/>
          </p:cNvSpPr>
          <p:nvPr>
            <p:ph type="body" sz="quarter" idx="49" hasCustomPrompt="1"/>
          </p:nvPr>
        </p:nvSpPr>
        <p:spPr>
          <a:xfrm>
            <a:off x="440055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3" name="Text Placeholder 7">
            <a:extLst>
              <a:ext uri="{FF2B5EF4-FFF2-40B4-BE49-F238E27FC236}">
                <a16:creationId xmlns:a16="http://schemas.microsoft.com/office/drawing/2014/main" id="{FEBB122E-6E5D-4B48-91C0-C6EB8BA3D2D9}"/>
              </a:ext>
            </a:extLst>
          </p:cNvPr>
          <p:cNvSpPr>
            <a:spLocks noGrp="1"/>
          </p:cNvSpPr>
          <p:nvPr>
            <p:ph type="body" sz="quarter" idx="50" hasCustomPrompt="1"/>
          </p:nvPr>
        </p:nvSpPr>
        <p:spPr>
          <a:xfrm>
            <a:off x="440055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4" name="Picture Placeholder 8">
            <a:extLst>
              <a:ext uri="{FF2B5EF4-FFF2-40B4-BE49-F238E27FC236}">
                <a16:creationId xmlns:a16="http://schemas.microsoft.com/office/drawing/2014/main" id="{A968314E-9F6B-4D90-BC2A-C5BB6AC70F5F}"/>
              </a:ext>
              <a:ext uri="{C183D7F6-B498-43B3-948B-1728B52AA6E4}">
                <adec:decorative xmlns="" xmlns:adec="http://schemas.microsoft.com/office/drawing/2017/decorative" val="1"/>
              </a:ext>
            </a:extLst>
          </p:cNvPr>
          <p:cNvSpPr>
            <a:spLocks noGrp="1" noChangeAspect="1"/>
          </p:cNvSpPr>
          <p:nvPr>
            <p:ph type="pic" sz="quarter" idx="51" hasCustomPrompt="1"/>
          </p:nvPr>
        </p:nvSpPr>
        <p:spPr>
          <a:xfrm>
            <a:off x="65467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5" name="Text Placeholder 7">
            <a:extLst>
              <a:ext uri="{FF2B5EF4-FFF2-40B4-BE49-F238E27FC236}">
                <a16:creationId xmlns:a16="http://schemas.microsoft.com/office/drawing/2014/main" id="{98FF5C01-8CE1-475F-A59A-011328494FC8}"/>
              </a:ext>
            </a:extLst>
          </p:cNvPr>
          <p:cNvSpPr>
            <a:spLocks noGrp="1"/>
          </p:cNvSpPr>
          <p:nvPr>
            <p:ph type="body" sz="quarter" idx="52" hasCustomPrompt="1"/>
          </p:nvPr>
        </p:nvSpPr>
        <p:spPr>
          <a:xfrm>
            <a:off x="62103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DC690F93-088F-498C-9B26-2DCE00A1145F}"/>
              </a:ext>
            </a:extLst>
          </p:cNvPr>
          <p:cNvSpPr>
            <a:spLocks noGrp="1"/>
          </p:cNvSpPr>
          <p:nvPr>
            <p:ph type="body" sz="quarter" idx="53" hasCustomPrompt="1"/>
          </p:nvPr>
        </p:nvSpPr>
        <p:spPr>
          <a:xfrm>
            <a:off x="62103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7" name="Picture Placeholder 8">
            <a:extLst>
              <a:ext uri="{FF2B5EF4-FFF2-40B4-BE49-F238E27FC236}">
                <a16:creationId xmlns:a16="http://schemas.microsoft.com/office/drawing/2014/main" id="{1D462CE1-BEE9-45C4-AB54-354D05E69D31}"/>
              </a:ext>
              <a:ext uri="{C183D7F6-B498-43B3-948B-1728B52AA6E4}">
                <adec:decorative xmlns="" xmlns:adec="http://schemas.microsoft.com/office/drawing/2017/decorative" val="1"/>
              </a:ext>
            </a:extLst>
          </p:cNvPr>
          <p:cNvSpPr>
            <a:spLocks noGrp="1" noChangeAspect="1"/>
          </p:cNvSpPr>
          <p:nvPr>
            <p:ph type="pic" sz="quarter" idx="54" hasCustomPrompt="1"/>
          </p:nvPr>
        </p:nvSpPr>
        <p:spPr>
          <a:xfrm>
            <a:off x="8353860"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8" name="Text Placeholder 7">
            <a:extLst>
              <a:ext uri="{FF2B5EF4-FFF2-40B4-BE49-F238E27FC236}">
                <a16:creationId xmlns:a16="http://schemas.microsoft.com/office/drawing/2014/main" id="{9FA2731A-D1B2-4144-8373-12B9313F9BFD}"/>
              </a:ext>
            </a:extLst>
          </p:cNvPr>
          <p:cNvSpPr>
            <a:spLocks noGrp="1"/>
          </p:cNvSpPr>
          <p:nvPr>
            <p:ph type="body" sz="quarter" idx="55" hasCustomPrompt="1"/>
          </p:nvPr>
        </p:nvSpPr>
        <p:spPr>
          <a:xfrm>
            <a:off x="8017411"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F61DF59D-6B27-4EC6-A151-0F9B99DC8051}"/>
              </a:ext>
            </a:extLst>
          </p:cNvPr>
          <p:cNvSpPr>
            <a:spLocks noGrp="1"/>
          </p:cNvSpPr>
          <p:nvPr>
            <p:ph type="body" sz="quarter" idx="56" hasCustomPrompt="1"/>
          </p:nvPr>
        </p:nvSpPr>
        <p:spPr>
          <a:xfrm>
            <a:off x="8017411"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102046214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0005240"/>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Blue">
    <p:bg>
      <p:bgPr>
        <a:solidFill>
          <a:schemeClr val="tx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1927057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Orange">
    <p:bg>
      <p:bgPr>
        <a:solidFill>
          <a:schemeClr val="accent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5"/>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5"/>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857058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 xmlns:adec="http://schemas.microsoft.com/office/drawing/2017/decorative" val="1"/>
              </a:ext>
            </a:extLst>
          </p:cNvPr>
          <p:cNvSpPr>
            <a:spLocks noGrp="1"/>
          </p:cNvSpPr>
          <p:nvPr>
            <p:ph type="body" sz="quarter" idx="22" hasCustomPrompt="1"/>
          </p:nvPr>
        </p:nvSpPr>
        <p:spPr>
          <a:xfrm>
            <a:off x="285750" y="0"/>
            <a:ext cx="11620500" cy="6591300"/>
          </a:xfrm>
          <a:solidFill>
            <a:schemeClr val="accent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1575266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tx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 xmlns:adec="http://schemas.microsoft.com/office/drawing/2017/decorative" val="1"/>
              </a:ext>
            </a:extLst>
          </p:cNvPr>
          <p:cNvSpPr>
            <a:spLocks noGrp="1"/>
          </p:cNvSpPr>
          <p:nvPr>
            <p:ph type="body" sz="quarter" idx="22" hasCustomPrompt="1"/>
          </p:nvPr>
        </p:nvSpPr>
        <p:spPr>
          <a:xfrm>
            <a:off x="285750" y="0"/>
            <a:ext cx="11620500" cy="6591300"/>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 xmlns:adec="http://schemas.microsoft.com/office/drawing/2017/decorative" val="1"/>
              </a:ext>
            </a:extLst>
          </p:cNvPr>
          <p:cNvSpPr>
            <a:spLocks noGrp="1"/>
          </p:cNvSpPr>
          <p:nvPr>
            <p:ph type="body" sz="quarter" idx="23" hasCustomPrompt="1"/>
          </p:nvPr>
        </p:nvSpPr>
        <p:spPr>
          <a:xfrm>
            <a:off x="0" y="2679192"/>
            <a:ext cx="533400" cy="1499616"/>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40317223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 xmlns:adec="http://schemas.microsoft.com/office/drawing/2017/decorative" val="1"/>
              </a:ext>
            </a:extLst>
          </p:cNvPr>
          <p:cNvSpPr>
            <a:spLocks noGrp="1"/>
          </p:cNvSpPr>
          <p:nvPr>
            <p:ph type="body" sz="quarter" idx="22" hasCustomPrompt="1"/>
          </p:nvPr>
        </p:nvSpPr>
        <p:spPr>
          <a:xfrm>
            <a:off x="285750" y="0"/>
            <a:ext cx="11620500" cy="6591300"/>
          </a:xfrm>
          <a:solidFill>
            <a:schemeClr val="accent5"/>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9861092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Segue">
    <p:spTree>
      <p:nvGrpSpPr>
        <p:cNvPr id="1" name=""/>
        <p:cNvGrpSpPr/>
        <p:nvPr/>
      </p:nvGrpSpPr>
      <p:grpSpPr>
        <a:xfrm>
          <a:off x="0" y="0"/>
          <a:ext cx="0" cy="0"/>
          <a:chOff x="0" y="0"/>
          <a:chExt cx="0" cy="0"/>
        </a:xfrm>
      </p:grpSpPr>
      <p:sp>
        <p:nvSpPr>
          <p:cNvPr id="25" name="Picture Placeholder 8">
            <a:extLst>
              <a:ext uri="{FF2B5EF4-FFF2-40B4-BE49-F238E27FC236}">
                <a16:creationId xmlns:a16="http://schemas.microsoft.com/office/drawing/2014/main" id="{489EE1C9-68AE-4BDD-B34C-9DE809C4DD0B}"/>
              </a:ext>
              <a:ext uri="{C183D7F6-B498-43B3-948B-1728B52AA6E4}">
                <adec:decorative xmlns=""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alpha val="84000"/>
            </a:schemeClr>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6" name="Text Placeholder 16">
            <a:extLst>
              <a:ext uri="{FF2B5EF4-FFF2-40B4-BE49-F238E27FC236}">
                <a16:creationId xmlns:a16="http://schemas.microsoft.com/office/drawing/2014/main" id="{9F89ADF8-2320-4EC3-98EA-5CB618A528E6}"/>
              </a:ext>
              <a:ext uri="{C183D7F6-B498-43B3-948B-1728B52AA6E4}">
                <adec:decorative xmlns="" xmlns:adec="http://schemas.microsoft.com/office/drawing/2017/decorative" val="1"/>
              </a:ext>
            </a:extLst>
          </p:cNvPr>
          <p:cNvSpPr>
            <a:spLocks noGrp="1"/>
          </p:cNvSpPr>
          <p:nvPr>
            <p:ph type="body" sz="quarter" idx="12" hasCustomPrompt="1"/>
          </p:nvPr>
        </p:nvSpPr>
        <p:spPr>
          <a:xfrm>
            <a:off x="533400" y="0"/>
            <a:ext cx="6781800" cy="6324600"/>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266825" y="2265916"/>
            <a:ext cx="5314950" cy="3488998"/>
          </a:xfrm>
          <a:noFill/>
        </p:spPr>
        <p:txBody>
          <a:bodyPr anchor="b">
            <a:normAutofit/>
          </a:bodyPr>
          <a:lstStyle>
            <a:lvl1pPr algn="ctr">
              <a:defRPr sz="6000">
                <a:solidFill>
                  <a:schemeClr val="bg1"/>
                </a:solidFill>
              </a:defRPr>
            </a:lvl1pPr>
          </a:lstStyle>
          <a:p>
            <a:r>
              <a:rPr lang="en-US"/>
              <a:t>Click to edit Master title style</a:t>
            </a:r>
            <a:endParaRPr lang="en-GB" dirty="0"/>
          </a:p>
        </p:txBody>
      </p:sp>
      <p:sp>
        <p:nvSpPr>
          <p:cNvPr id="6" name="Slide Number Placeholder 5">
            <a:extLst>
              <a:ext uri="{FF2B5EF4-FFF2-40B4-BE49-F238E27FC236}">
                <a16:creationId xmlns:a16="http://schemas.microsoft.com/office/drawing/2014/main" id="{F074D12B-58A6-47D1-9B2D-697AB265C81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625375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73FC1AA-8591-43A1-9962-1599E1A8AB30}"/>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735482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1"/>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7160B2D8-3756-4781-A8DD-692C3F895981}"/>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31107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0532011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5"/>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EEDA9EB-20CE-4EA1-9720-40FBEB45614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5"/>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063650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7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6"/>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80033509-FE6E-46FC-85C8-B777FBA2F1A5}"/>
              </a:ext>
            </a:extLst>
          </p:cNvPr>
          <p:cNvSpPr>
            <a:spLocks noGrp="1"/>
          </p:cNvSpPr>
          <p:nvPr>
            <p:ph type="sldNum" sz="quarter" idx="4"/>
          </p:nvPr>
        </p:nvSpPr>
        <p:spPr>
          <a:xfrm>
            <a:off x="628788" y="6339840"/>
            <a:ext cx="302281" cy="365760"/>
          </a:xfrm>
          <a:prstGeom prst="rect">
            <a:avLst/>
          </a:prstGeom>
          <a:solidFill>
            <a:schemeClr val="bg1"/>
          </a:solidFill>
          <a:ln>
            <a:solidFill>
              <a:schemeClr val="accent6"/>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438915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Closing-Thank you 1">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hasCustomPrompt="1"/>
          </p:nvPr>
        </p:nvSpPr>
        <p:spPr>
          <a:xfrm>
            <a:off x="1378135" y="1219200"/>
            <a:ext cx="7232465" cy="9036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THANK yOU</a:t>
            </a:r>
          </a:p>
        </p:txBody>
      </p:sp>
      <p:sp>
        <p:nvSpPr>
          <p:cNvPr id="33" name="Rectangle 32">
            <a:extLst>
              <a:ext uri="{FF2B5EF4-FFF2-40B4-BE49-F238E27FC236}">
                <a16:creationId xmlns:a16="http://schemas.microsoft.com/office/drawing/2014/main" id="{E905A207-2310-4F94-86E5-13B4CCC359EC}"/>
              </a:ext>
              <a:ext uri="{C183D7F6-B498-43B3-948B-1728B52AA6E4}">
                <adec:decorative xmlns=""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3932519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Closing-Thank you 2">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16122032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Closing-Thank you 3">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 uri="{C183D7F6-B498-43B3-948B-1728B52AA6E4}">
                <adec:decorative xmlns="" xmlns:adec="http://schemas.microsoft.com/office/drawing/2017/decorative" val="1"/>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26534857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losing-Thank you 4">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933450" y="762000"/>
            <a:ext cx="4381500" cy="34290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0448034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losing-Thank you 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1257300" y="1447800"/>
            <a:ext cx="4114800" cy="39624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325539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933450" y="762000"/>
            <a:ext cx="4381500" cy="34290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933450" y="4343400"/>
            <a:ext cx="4381500" cy="1355732"/>
          </a:xfrm>
        </p:spPr>
        <p:txBody>
          <a:bodyPr lIns="91440" rIns="91440" anchor="t">
            <a:normAutofit/>
          </a:bodyPr>
          <a:lstStyle>
            <a:lvl1pPr marL="0" indent="0" algn="ctr">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04992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1447800"/>
            <a:ext cx="4114800" cy="39624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495801"/>
            <a:ext cx="4876800" cy="609600"/>
          </a:xfrm>
        </p:spPr>
        <p:txBody>
          <a:bodyPr lIns="91440" rIns="91440" anchor="ctr">
            <a:normAutofit/>
          </a:bodyPr>
          <a:lstStyle>
            <a:lvl1pPr marL="0" indent="0" algn="l">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601318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1447800"/>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14" name="Slide Number Placeholder 5">
            <a:extLst>
              <a:ext uri="{FF2B5EF4-FFF2-40B4-BE49-F238E27FC236}">
                <a16:creationId xmlns:a16="http://schemas.microsoft.com/office/drawing/2014/main" id="{0621E917-505B-493E-99EE-2E57CB3327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924664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orient="horz" pos="7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Emphasis-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 y="1676400"/>
            <a:ext cx="10837333" cy="424732"/>
          </a:xfrm>
          <a:solidFill>
            <a:schemeClr val="accent1"/>
          </a:solidFill>
        </p:spPr>
        <p:txBody>
          <a:bodyPr wrap="square" lIns="640080" rIns="91440">
            <a:spAutoFit/>
          </a:bodyPr>
          <a:lstStyle>
            <a:lvl1pPr marL="0" indent="0">
              <a:buNone/>
              <a:defRPr sz="2400" b="0">
                <a:solidFill>
                  <a:schemeClr val="bg1"/>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08E95652-9528-4150-8049-C40C3BB1BB08}"/>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3059476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548640"/>
            <a:ext cx="11106150"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8640" y="2103120"/>
            <a:ext cx="11106150" cy="422148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4938679"/>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1" r:id="rId3"/>
    <p:sldLayoutId id="2147483962" r:id="rId4"/>
    <p:sldLayoutId id="2147483964" r:id="rId5"/>
    <p:sldLayoutId id="2147483958" r:id="rId6"/>
    <p:sldLayoutId id="2147483963" r:id="rId7"/>
    <p:sldLayoutId id="2147483957" r:id="rId8"/>
    <p:sldLayoutId id="2147483965" r:id="rId9"/>
    <p:sldLayoutId id="2147483966" r:id="rId10"/>
    <p:sldLayoutId id="2147483996" r:id="rId11"/>
    <p:sldLayoutId id="2147483997" r:id="rId12"/>
    <p:sldLayoutId id="2147483998" r:id="rId13"/>
    <p:sldLayoutId id="2147483999" r:id="rId14"/>
    <p:sldLayoutId id="2147484000" r:id="rId15"/>
    <p:sldLayoutId id="2147484001" r:id="rId16"/>
    <p:sldLayoutId id="2147484007" r:id="rId17"/>
    <p:sldLayoutId id="2147483967" r:id="rId18"/>
    <p:sldLayoutId id="2147483968" r:id="rId19"/>
    <p:sldLayoutId id="2147483987" r:id="rId20"/>
    <p:sldLayoutId id="2147483969" r:id="rId21"/>
    <p:sldLayoutId id="2147483970" r:id="rId22"/>
    <p:sldLayoutId id="2147483971" r:id="rId23"/>
    <p:sldLayoutId id="2147483972" r:id="rId24"/>
    <p:sldLayoutId id="2147483973" r:id="rId25"/>
    <p:sldLayoutId id="2147483978" r:id="rId26"/>
    <p:sldLayoutId id="2147483974" r:id="rId27"/>
    <p:sldLayoutId id="2147483975" r:id="rId28"/>
    <p:sldLayoutId id="2147483976" r:id="rId29"/>
    <p:sldLayoutId id="2147483977" r:id="rId30"/>
    <p:sldLayoutId id="2147483988" r:id="rId31"/>
    <p:sldLayoutId id="2147483989" r:id="rId32"/>
    <p:sldLayoutId id="2147483990" r:id="rId33"/>
    <p:sldLayoutId id="2147483991" r:id="rId34"/>
    <p:sldLayoutId id="2147483992" r:id="rId35"/>
    <p:sldLayoutId id="2147483993" r:id="rId36"/>
    <p:sldLayoutId id="2147483995" r:id="rId37"/>
    <p:sldLayoutId id="2147484002" r:id="rId38"/>
    <p:sldLayoutId id="2147484003" r:id="rId39"/>
    <p:sldLayoutId id="2147484004" r:id="rId40"/>
    <p:sldLayoutId id="2147483994" r:id="rId41"/>
    <p:sldLayoutId id="2147484005" r:id="rId42"/>
    <p:sldLayoutId id="2147484006" r:id="rId43"/>
    <p:sldLayoutId id="2147483979" r:id="rId44"/>
    <p:sldLayoutId id="2147483980" r:id="rId45"/>
    <p:sldLayoutId id="2147483981" r:id="rId46"/>
    <p:sldLayoutId id="2147483982" r:id="rId47"/>
    <p:sldLayoutId id="2147483983" r:id="rId48"/>
    <p:sldLayoutId id="2147483984" r:id="rId49"/>
    <p:sldLayoutId id="2147483985" r:id="rId50"/>
    <p:sldLayoutId id="2147483986" r:id="rId51"/>
    <p:sldLayoutId id="2147484008" r:id="rId52"/>
    <p:sldLayoutId id="2147484009" r:id="rId53"/>
    <p:sldLayoutId id="2147484010" r:id="rId54"/>
    <p:sldLayoutId id="2147484011" r:id="rId55"/>
    <p:sldLayoutId id="2147484012" r:id="rId56"/>
  </p:sldLayoutIdLst>
  <p:hf hdr="0" ftr="0" dt="0"/>
  <p:txStyles>
    <p:titleStyle>
      <a:lvl1pPr algn="l" defTabSz="914400" rtl="0" eaLnBrk="1" latinLnBrk="0" hangingPunct="1">
        <a:lnSpc>
          <a:spcPct val="90000"/>
        </a:lnSpc>
        <a:spcBef>
          <a:spcPct val="0"/>
        </a:spcBef>
        <a:buNone/>
        <a:defRPr sz="4200" kern="1200" cap="all" spc="100" baseline="0">
          <a:solidFill>
            <a:schemeClr val="tx1">
              <a:lumMod val="95000"/>
              <a:lumOff val="5000"/>
            </a:schemeClr>
          </a:solidFill>
          <a:latin typeface="+mj-lt"/>
          <a:ea typeface="+mj-ea"/>
          <a:cs typeface="+mj-cs"/>
        </a:defRPr>
      </a:lvl1pPr>
    </p:titleStyle>
    <p:body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09890287-4DB6-4C87-AEAF-17E9594F401B}"/>
              </a:ext>
              <a:ext uri="{C183D7F6-B498-43B3-948B-1728B52AA6E4}">
                <adec:decorative xmlns="" xmlns:adec="http://schemas.microsoft.com/office/drawing/2017/decorative" val="1"/>
              </a:ext>
            </a:extLst>
          </p:cNvPr>
          <p:cNvPicPr>
            <a:picLocks noGrp="1" noChangeAspect="1"/>
          </p:cNvPicPr>
          <p:nvPr>
            <p:ph type="pic" sz="quarter" idx="11"/>
          </p:nvPr>
        </p:nvPicPr>
        <p:blipFill>
          <a:blip r:embed="rId3"/>
          <a:srcRect t="7813" b="7813"/>
          <a:stretch>
            <a:fillRect/>
          </a:stretch>
        </p:blipFill>
        <p:spPr/>
      </p:pic>
      <p:sp>
        <p:nvSpPr>
          <p:cNvPr id="285" name="Text Placeholder 284">
            <a:extLst>
              <a:ext uri="{FF2B5EF4-FFF2-40B4-BE49-F238E27FC236}">
                <a16:creationId xmlns:a16="http://schemas.microsoft.com/office/drawing/2014/main" id="{C0BF9B80-F084-4423-8C1C-E79BE829875F}"/>
              </a:ext>
              <a:ext uri="{C183D7F6-B498-43B3-948B-1728B52AA6E4}">
                <adec:decorative xmlns="" xmlns:adec="http://schemas.microsoft.com/office/drawing/2017/decorative" val="1"/>
              </a:ext>
            </a:extLst>
          </p:cNvPr>
          <p:cNvSpPr>
            <a:spLocks noGrp="1"/>
          </p:cNvSpPr>
          <p:nvPr>
            <p:ph type="body" sz="quarter" idx="13"/>
          </p:nvPr>
        </p:nvSpPr>
        <p:spPr/>
        <p:txBody>
          <a:bodyPr/>
          <a:lstStyle/>
          <a:p>
            <a:endParaRPr lang="en-US" dirty="0"/>
          </a:p>
        </p:txBody>
      </p:sp>
      <p:sp>
        <p:nvSpPr>
          <p:cNvPr id="286" name="Text Placeholder 285">
            <a:extLst>
              <a:ext uri="{FF2B5EF4-FFF2-40B4-BE49-F238E27FC236}">
                <a16:creationId xmlns:a16="http://schemas.microsoft.com/office/drawing/2014/main" id="{9626180B-FF05-48CF-BFB3-C95C9B5DAB99}"/>
              </a:ext>
              <a:ext uri="{C183D7F6-B498-43B3-948B-1728B52AA6E4}">
                <adec:decorative xmlns="" xmlns:adec="http://schemas.microsoft.com/office/drawing/2017/decorative" val="1"/>
              </a:ext>
            </a:extLst>
          </p:cNvPr>
          <p:cNvSpPr>
            <a:spLocks noGrp="1"/>
          </p:cNvSpPr>
          <p:nvPr>
            <p:ph type="body" sz="quarter" idx="15"/>
          </p:nvPr>
        </p:nvSpPr>
        <p:spPr/>
        <p:txBody>
          <a:bodyPr/>
          <a:lstStyle/>
          <a:p>
            <a:endParaRPr lang="en-US" dirty="0"/>
          </a:p>
        </p:txBody>
      </p:sp>
      <p:sp>
        <p:nvSpPr>
          <p:cNvPr id="6" name="Title 5">
            <a:extLst>
              <a:ext uri="{FF2B5EF4-FFF2-40B4-BE49-F238E27FC236}">
                <a16:creationId xmlns:a16="http://schemas.microsoft.com/office/drawing/2014/main" id="{3933031D-018B-489E-B613-2113C1CD2360}"/>
              </a:ext>
            </a:extLst>
          </p:cNvPr>
          <p:cNvSpPr>
            <a:spLocks noGrp="1"/>
          </p:cNvSpPr>
          <p:nvPr>
            <p:ph type="ctrTitle"/>
          </p:nvPr>
        </p:nvSpPr>
        <p:spPr/>
        <p:txBody>
          <a:bodyPr/>
          <a:lstStyle/>
          <a:p>
            <a:r>
              <a:rPr lang="it-IT" dirty="0" smtClean="0"/>
              <a:t>Fake news detection project</a:t>
            </a:r>
            <a:endParaRPr lang="en-US" dirty="0"/>
          </a:p>
        </p:txBody>
      </p:sp>
      <p:sp>
        <p:nvSpPr>
          <p:cNvPr id="7" name="Subtitle 6">
            <a:extLst>
              <a:ext uri="{FF2B5EF4-FFF2-40B4-BE49-F238E27FC236}">
                <a16:creationId xmlns:a16="http://schemas.microsoft.com/office/drawing/2014/main" id="{606F8B2E-A7F5-4413-BEED-BFF7C3D9FF78}"/>
              </a:ext>
            </a:extLst>
          </p:cNvPr>
          <p:cNvSpPr>
            <a:spLocks noGrp="1"/>
          </p:cNvSpPr>
          <p:nvPr>
            <p:ph type="subTitle" idx="1"/>
          </p:nvPr>
        </p:nvSpPr>
        <p:spPr/>
        <p:txBody>
          <a:bodyPr/>
          <a:lstStyle/>
          <a:p>
            <a:r>
              <a:rPr lang="en-US" dirty="0"/>
              <a:t>By Ashok Kumar Sharma</a:t>
            </a:r>
          </a:p>
        </p:txBody>
      </p:sp>
    </p:spTree>
    <p:extLst>
      <p:ext uri="{BB962C8B-B14F-4D97-AF65-F5344CB8AC3E}">
        <p14:creationId xmlns:p14="http://schemas.microsoft.com/office/powerpoint/2010/main" val="31352289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Analytical Problem Framing</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48640" y="2384286"/>
            <a:ext cx="10288693" cy="3943362"/>
          </a:xfrm>
        </p:spPr>
        <p:txBody>
          <a:bodyPr>
            <a:normAutofit/>
          </a:bodyPr>
          <a:lstStyle/>
          <a:p>
            <a:pPr marL="0" indent="0">
              <a:buNone/>
            </a:pPr>
            <a:r>
              <a:rPr lang="en-IN" dirty="0"/>
              <a:t>The following pre-processing pipeline is required to perform model prediction:</a:t>
            </a:r>
          </a:p>
          <a:p>
            <a:pPr lvl="1"/>
            <a:r>
              <a:rPr lang="en-IN" dirty="0"/>
              <a:t>Load </a:t>
            </a:r>
            <a:r>
              <a:rPr lang="en-IN" dirty="0" smtClean="0"/>
              <a:t>dataset.</a:t>
            </a:r>
            <a:endParaRPr lang="en-IN" dirty="0"/>
          </a:p>
          <a:p>
            <a:pPr lvl="1"/>
            <a:r>
              <a:rPr lang="en-IN" b="1" dirty="0"/>
              <a:t>Drop column</a:t>
            </a:r>
            <a:r>
              <a:rPr lang="en-IN" dirty="0"/>
              <a:t> Unnamed: 0 and </a:t>
            </a:r>
            <a:r>
              <a:rPr lang="en-IN" dirty="0" smtClean="0"/>
              <a:t>id.</a:t>
            </a:r>
            <a:endParaRPr lang="en-IN" dirty="0"/>
          </a:p>
          <a:p>
            <a:pPr lvl="1"/>
            <a:r>
              <a:rPr lang="en-IN" b="1" dirty="0"/>
              <a:t>Treating Null Values:</a:t>
            </a:r>
            <a:r>
              <a:rPr lang="en-IN" dirty="0"/>
              <a:t> Replace null values with ' ' (single space) and merging feature headline, </a:t>
            </a:r>
            <a:r>
              <a:rPr lang="en-IN" dirty="0" err="1"/>
              <a:t>written_by</a:t>
            </a:r>
            <a:r>
              <a:rPr lang="en-IN" dirty="0"/>
              <a:t> and news to new column </a:t>
            </a:r>
            <a:r>
              <a:rPr lang="en-IN" b="1" dirty="0" err="1"/>
              <a:t>text_feature</a:t>
            </a:r>
            <a:r>
              <a:rPr lang="en-IN" dirty="0"/>
              <a:t> and then </a:t>
            </a:r>
            <a:r>
              <a:rPr lang="en-IN" dirty="0" err="1"/>
              <a:t>dropp</a:t>
            </a:r>
            <a:r>
              <a:rPr lang="en-IN" dirty="0"/>
              <a:t> columns headline, </a:t>
            </a:r>
            <a:r>
              <a:rPr lang="en-IN" dirty="0" err="1"/>
              <a:t>written_by</a:t>
            </a:r>
            <a:r>
              <a:rPr lang="en-IN" dirty="0"/>
              <a:t> and </a:t>
            </a:r>
            <a:r>
              <a:rPr lang="en-IN" dirty="0" smtClean="0"/>
              <a:t>news.</a:t>
            </a:r>
            <a:endParaRPr lang="en-IN" dirty="0"/>
          </a:p>
          <a:p>
            <a:pPr lvl="1"/>
            <a:r>
              <a:rPr lang="en-IN" b="1" dirty="0"/>
              <a:t>Convert </a:t>
            </a:r>
            <a:r>
              <a:rPr lang="en-IN" b="1" dirty="0" err="1"/>
              <a:t>text_feature</a:t>
            </a:r>
            <a:r>
              <a:rPr lang="en-IN" b="1" dirty="0"/>
              <a:t> to lower case</a:t>
            </a:r>
            <a:r>
              <a:rPr lang="en-IN" dirty="0"/>
              <a:t> and replace '\n' with single space.</a:t>
            </a:r>
            <a:endParaRPr lang="en-IN" dirty="0"/>
          </a:p>
          <a:p>
            <a:pPr lvl="1"/>
            <a:r>
              <a:rPr lang="en-IN" b="1" dirty="0"/>
              <a:t>Keep only text data i.e., a-z’ and 0-9</a:t>
            </a:r>
            <a:r>
              <a:rPr lang="en-IN" dirty="0"/>
              <a:t> and remove other data from </a:t>
            </a:r>
            <a:r>
              <a:rPr lang="en-IN" dirty="0" err="1"/>
              <a:t>text_feature</a:t>
            </a:r>
            <a:r>
              <a:rPr lang="en-IN" dirty="0"/>
              <a:t>.</a:t>
            </a:r>
            <a:endParaRPr lang="en-IN" dirty="0"/>
          </a:p>
          <a:p>
            <a:pPr lvl="1"/>
            <a:r>
              <a:rPr lang="en-IN" dirty="0"/>
              <a:t>Remove stop words and punctuations</a:t>
            </a:r>
          </a:p>
          <a:p>
            <a:pPr lvl="1"/>
            <a:r>
              <a:rPr lang="en-IN" b="1" dirty="0"/>
              <a:t>Covert </a:t>
            </a:r>
            <a:r>
              <a:rPr lang="en-IN" b="1" dirty="0" err="1"/>
              <a:t>text_feature</a:t>
            </a:r>
            <a:r>
              <a:rPr lang="en-IN" b="1" dirty="0"/>
              <a:t> to vectors</a:t>
            </a:r>
            <a:r>
              <a:rPr lang="en-IN" dirty="0"/>
              <a:t> using </a:t>
            </a:r>
            <a:r>
              <a:rPr lang="en-IN" dirty="0" err="1" smtClean="0"/>
              <a:t>TfidfVectorizer</a:t>
            </a:r>
            <a:r>
              <a:rPr lang="en-IN" dirty="0" smtClean="0"/>
              <a:t>.</a:t>
            </a:r>
          </a:p>
          <a:p>
            <a:pPr lvl="1"/>
            <a:r>
              <a:rPr lang="en-IN" b="1" dirty="0" smtClean="0"/>
              <a:t>Load </a:t>
            </a:r>
            <a:r>
              <a:rPr lang="en-IN" b="1" dirty="0"/>
              <a:t>saved or serialized model</a:t>
            </a:r>
          </a:p>
          <a:p>
            <a:pPr lvl="1"/>
            <a:r>
              <a:rPr lang="en-IN" b="1" dirty="0"/>
              <a:t>Predict values </a:t>
            </a:r>
            <a:r>
              <a:rPr lang="en-IN" dirty="0"/>
              <a:t>by passing the vectors of </a:t>
            </a:r>
            <a:r>
              <a:rPr lang="en-IN" dirty="0" err="1"/>
              <a:t>text_feature</a:t>
            </a:r>
            <a:r>
              <a:rPr lang="en-IN" dirty="0"/>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p:txBody>
          <a:bodyPr/>
          <a:lstStyle/>
          <a:p>
            <a:r>
              <a:rPr lang="en-US" dirty="0"/>
              <a:t>Data Preprocessing Done</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10</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7931398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Analytical Problem Framing</a:t>
            </a:r>
          </a:p>
        </p:txBody>
      </p:sp>
      <p:graphicFrame>
        <p:nvGraphicFramePr>
          <p:cNvPr id="4" name="Table 4">
            <a:extLst>
              <a:ext uri="{FF2B5EF4-FFF2-40B4-BE49-F238E27FC236}">
                <a16:creationId xmlns:a16="http://schemas.microsoft.com/office/drawing/2014/main" id="{55FC9B2A-8939-4A75-BC76-4CD6E0A6597A}"/>
              </a:ext>
            </a:extLst>
          </p:cNvPr>
          <p:cNvGraphicFramePr>
            <a:graphicFrameLocks noGrp="1"/>
          </p:cNvGraphicFramePr>
          <p:nvPr>
            <p:ph sz="quarter" idx="13"/>
            <p:extLst>
              <p:ext uri="{D42A27DB-BD31-4B8C-83A1-F6EECF244321}">
                <p14:modId xmlns:p14="http://schemas.microsoft.com/office/powerpoint/2010/main" val="982893639"/>
              </p:ext>
            </p:extLst>
          </p:nvPr>
        </p:nvGraphicFramePr>
        <p:xfrm>
          <a:off x="549275" y="2667000"/>
          <a:ext cx="10288588" cy="3383280"/>
        </p:xfrm>
        <a:graphic>
          <a:graphicData uri="http://schemas.openxmlformats.org/drawingml/2006/table">
            <a:tbl>
              <a:tblPr firstRow="1" bandRow="1">
                <a:tableStyleId>{BDBED569-4797-4DF1-A0F4-6AAB3CD982D8}</a:tableStyleId>
              </a:tblPr>
              <a:tblGrid>
                <a:gridCol w="5144294">
                  <a:extLst>
                    <a:ext uri="{9D8B030D-6E8A-4147-A177-3AD203B41FA5}">
                      <a16:colId xmlns:a16="http://schemas.microsoft.com/office/drawing/2014/main" val="3152059847"/>
                    </a:ext>
                  </a:extLst>
                </a:gridCol>
                <a:gridCol w="5144294">
                  <a:extLst>
                    <a:ext uri="{9D8B030D-6E8A-4147-A177-3AD203B41FA5}">
                      <a16:colId xmlns:a16="http://schemas.microsoft.com/office/drawing/2014/main" val="839875612"/>
                    </a:ext>
                  </a:extLst>
                </a:gridCol>
              </a:tblGrid>
              <a:tr h="370840">
                <a:tc>
                  <a:txBody>
                    <a:bodyPr/>
                    <a:lstStyle/>
                    <a:p>
                      <a:r>
                        <a:rPr lang="en-IN" sz="1800" b="1" kern="1200" dirty="0">
                          <a:solidFill>
                            <a:schemeClr val="tx1"/>
                          </a:solidFill>
                          <a:effectLst/>
                          <a:latin typeface="+mn-lt"/>
                          <a:ea typeface="+mn-ea"/>
                          <a:cs typeface="+mn-cs"/>
                        </a:rPr>
                        <a:t>During this project following set of hardware is being used:</a:t>
                      </a:r>
                      <a:endParaRPr lang="en-IN" sz="1200" b="1" kern="1200" dirty="0">
                        <a:solidFill>
                          <a:schemeClr val="tx1"/>
                        </a:solidFill>
                        <a:effectLst/>
                        <a:latin typeface="+mn-lt"/>
                        <a:ea typeface="+mn-ea"/>
                        <a:cs typeface="+mn-cs"/>
                      </a:endParaRPr>
                    </a:p>
                    <a:p>
                      <a:r>
                        <a:rPr lang="en-IN" sz="1800" b="1" kern="1200" dirty="0">
                          <a:solidFill>
                            <a:schemeClr val="tx1"/>
                          </a:solidFill>
                          <a:effectLst/>
                          <a:latin typeface="+mn-lt"/>
                          <a:ea typeface="+mn-ea"/>
                          <a:cs typeface="+mn-cs"/>
                        </a:rPr>
                        <a:t>RAM: 8 </a:t>
                      </a:r>
                      <a:r>
                        <a:rPr lang="en-IN" sz="1800" b="1" kern="1200" dirty="0" smtClean="0">
                          <a:solidFill>
                            <a:schemeClr val="tx1"/>
                          </a:solidFill>
                          <a:effectLst/>
                          <a:latin typeface="+mn-lt"/>
                          <a:ea typeface="+mn-ea"/>
                          <a:cs typeface="+mn-cs"/>
                        </a:rPr>
                        <a:t>GB</a:t>
                      </a:r>
                    </a:p>
                    <a:p>
                      <a:r>
                        <a:rPr lang="en-US" sz="1800" b="1" kern="1200" dirty="0" smtClean="0">
                          <a:solidFill>
                            <a:schemeClr val="tx1"/>
                          </a:solidFill>
                          <a:effectLst/>
                          <a:latin typeface="+mn-lt"/>
                          <a:ea typeface="+mn-ea"/>
                          <a:cs typeface="+mn-cs"/>
                        </a:rPr>
                        <a:t>PAGE_FILE:</a:t>
                      </a:r>
                      <a:r>
                        <a:rPr lang="en-US" sz="1800" b="1" kern="1200" baseline="0" dirty="0" smtClean="0">
                          <a:solidFill>
                            <a:schemeClr val="tx1"/>
                          </a:solidFill>
                          <a:effectLst/>
                          <a:latin typeface="+mn-lt"/>
                          <a:ea typeface="+mn-ea"/>
                          <a:cs typeface="+mn-cs"/>
                        </a:rPr>
                        <a:t> 90 GB of SSD</a:t>
                      </a:r>
                      <a:endParaRPr lang="en-IN" sz="1200" b="1" kern="1200" dirty="0">
                        <a:solidFill>
                          <a:schemeClr val="tx1"/>
                        </a:solidFill>
                        <a:effectLst/>
                        <a:latin typeface="+mn-lt"/>
                        <a:ea typeface="+mn-ea"/>
                        <a:cs typeface="+mn-cs"/>
                      </a:endParaRPr>
                    </a:p>
                    <a:p>
                      <a:r>
                        <a:rPr lang="en-IN" sz="1800" b="1" kern="1200" dirty="0">
                          <a:solidFill>
                            <a:schemeClr val="tx1"/>
                          </a:solidFill>
                          <a:effectLst/>
                          <a:latin typeface="+mn-lt"/>
                          <a:ea typeface="+mn-ea"/>
                          <a:cs typeface="+mn-cs"/>
                        </a:rPr>
                        <a:t>CPU: AMD A8 Quad Core 2.2 </a:t>
                      </a:r>
                      <a:r>
                        <a:rPr lang="en-IN" sz="1800" b="1" kern="1200" dirty="0" err="1">
                          <a:solidFill>
                            <a:schemeClr val="tx1"/>
                          </a:solidFill>
                          <a:effectLst/>
                          <a:latin typeface="+mn-lt"/>
                          <a:ea typeface="+mn-ea"/>
                          <a:cs typeface="+mn-cs"/>
                        </a:rPr>
                        <a:t>Ghz</a:t>
                      </a:r>
                      <a:endParaRPr lang="en-IN" sz="1200" b="1" kern="1200" dirty="0">
                        <a:solidFill>
                          <a:schemeClr val="tx1"/>
                        </a:solidFill>
                        <a:effectLst/>
                        <a:latin typeface="+mn-lt"/>
                        <a:ea typeface="+mn-ea"/>
                        <a:cs typeface="+mn-cs"/>
                      </a:endParaRPr>
                    </a:p>
                    <a:p>
                      <a:r>
                        <a:rPr lang="en-IN" sz="1800" b="1" kern="1200" dirty="0">
                          <a:solidFill>
                            <a:schemeClr val="tx1"/>
                          </a:solidFill>
                          <a:effectLst/>
                          <a:latin typeface="+mn-lt"/>
                          <a:ea typeface="+mn-ea"/>
                          <a:cs typeface="+mn-cs"/>
                        </a:rPr>
                        <a:t>GPU: AMD Redon R5 Graphics</a:t>
                      </a:r>
                      <a:endParaRPr lang="en-IN" sz="1200" b="1" kern="1200" dirty="0">
                        <a:solidFill>
                          <a:schemeClr val="tx1"/>
                        </a:solidFill>
                        <a:effectLst/>
                        <a:latin typeface="+mn-lt"/>
                        <a:ea typeface="+mn-ea"/>
                        <a:cs typeface="+mn-cs"/>
                      </a:endParaRPr>
                    </a:p>
                    <a:p>
                      <a:endParaRPr lang="en-IN" sz="1800" b="1" kern="1200" dirty="0">
                        <a:solidFill>
                          <a:schemeClr val="tx1"/>
                        </a:solidFill>
                        <a:effectLst/>
                        <a:latin typeface="+mn-lt"/>
                        <a:ea typeface="+mn-ea"/>
                        <a:cs typeface="+mn-cs"/>
                      </a:endParaRPr>
                    </a:p>
                    <a:p>
                      <a:r>
                        <a:rPr lang="en-IN" sz="1800" b="1" kern="1200" dirty="0">
                          <a:solidFill>
                            <a:schemeClr val="tx1"/>
                          </a:solidFill>
                          <a:effectLst/>
                          <a:latin typeface="+mn-lt"/>
                          <a:ea typeface="+mn-ea"/>
                          <a:cs typeface="+mn-cs"/>
                        </a:rPr>
                        <a:t>and the following software and tools is being used:</a:t>
                      </a:r>
                      <a:endParaRPr lang="en-IN" sz="1200" b="1" kern="1200" dirty="0">
                        <a:solidFill>
                          <a:schemeClr val="tx1"/>
                        </a:solidFill>
                        <a:effectLst/>
                        <a:latin typeface="+mn-lt"/>
                        <a:ea typeface="+mn-ea"/>
                        <a:cs typeface="+mn-cs"/>
                      </a:endParaRPr>
                    </a:p>
                    <a:p>
                      <a:pPr lvl="1"/>
                      <a:r>
                        <a:rPr lang="en-IN" sz="1800" b="1" kern="1200" dirty="0">
                          <a:solidFill>
                            <a:schemeClr val="tx1"/>
                          </a:solidFill>
                          <a:effectLst/>
                          <a:latin typeface="+mn-lt"/>
                          <a:ea typeface="+mn-ea"/>
                          <a:cs typeface="+mn-cs"/>
                        </a:rPr>
                        <a:t>Python</a:t>
                      </a:r>
                      <a:endParaRPr lang="en-IN" sz="1200" b="1" kern="1200" dirty="0">
                        <a:solidFill>
                          <a:schemeClr val="tx1"/>
                        </a:solidFill>
                        <a:effectLst/>
                        <a:latin typeface="+mn-lt"/>
                        <a:ea typeface="+mn-ea"/>
                        <a:cs typeface="+mn-cs"/>
                      </a:endParaRPr>
                    </a:p>
                    <a:p>
                      <a:pPr lvl="1"/>
                      <a:r>
                        <a:rPr lang="en-IN" sz="1800" b="1" kern="1200" dirty="0" err="1">
                          <a:solidFill>
                            <a:schemeClr val="tx1"/>
                          </a:solidFill>
                          <a:effectLst/>
                          <a:latin typeface="+mn-lt"/>
                          <a:ea typeface="+mn-ea"/>
                          <a:cs typeface="+mn-cs"/>
                        </a:rPr>
                        <a:t>Jupyter</a:t>
                      </a:r>
                      <a:r>
                        <a:rPr lang="en-IN" sz="1800" b="1" kern="1200" dirty="0">
                          <a:solidFill>
                            <a:schemeClr val="tx1"/>
                          </a:solidFill>
                          <a:effectLst/>
                          <a:latin typeface="+mn-lt"/>
                          <a:ea typeface="+mn-ea"/>
                          <a:cs typeface="+mn-cs"/>
                        </a:rPr>
                        <a:t> Notebook</a:t>
                      </a:r>
                      <a:endParaRPr lang="en-IN" sz="1200" b="1" kern="1200" dirty="0">
                        <a:solidFill>
                          <a:schemeClr val="tx1"/>
                        </a:solidFill>
                        <a:effectLst/>
                        <a:latin typeface="+mn-lt"/>
                        <a:ea typeface="+mn-ea"/>
                        <a:cs typeface="+mn-cs"/>
                      </a:endParaRPr>
                    </a:p>
                    <a:p>
                      <a:pPr lvl="1"/>
                      <a:r>
                        <a:rPr lang="en-IN" sz="1800" b="1" kern="1200" dirty="0">
                          <a:solidFill>
                            <a:schemeClr val="tx1"/>
                          </a:solidFill>
                          <a:effectLst/>
                          <a:latin typeface="+mn-lt"/>
                          <a:ea typeface="+mn-ea"/>
                          <a:cs typeface="+mn-cs"/>
                        </a:rPr>
                        <a:t>Anaconda</a:t>
                      </a:r>
                      <a:endParaRPr lang="en-IN" sz="1200" b="1" kern="1200" dirty="0">
                        <a:solidFill>
                          <a:schemeClr val="tx1"/>
                        </a:solidFill>
                        <a:effectLst/>
                        <a:latin typeface="+mn-lt"/>
                        <a:ea typeface="+mn-ea"/>
                        <a:cs typeface="+mn-cs"/>
                      </a:endParaRPr>
                    </a:p>
                    <a:p>
                      <a:endParaRPr lang="en-IN" dirty="0"/>
                    </a:p>
                  </a:txBody>
                  <a:tcPr/>
                </a:tc>
                <a:tc>
                  <a:txBody>
                    <a:bodyPr/>
                    <a:lstStyle/>
                    <a:p>
                      <a:r>
                        <a:rPr lang="en-IN" sz="1800" b="1" kern="1200" dirty="0">
                          <a:solidFill>
                            <a:schemeClr val="tx1"/>
                          </a:solidFill>
                          <a:effectLst/>
                          <a:latin typeface="+mn-lt"/>
                          <a:ea typeface="+mn-ea"/>
                          <a:cs typeface="+mn-cs"/>
                        </a:rPr>
                        <a:t>With following libraries and packages:</a:t>
                      </a:r>
                      <a:endParaRPr lang="en-IN" sz="1200" b="1" kern="1200" dirty="0">
                        <a:solidFill>
                          <a:schemeClr val="tx1"/>
                        </a:solidFill>
                        <a:effectLst/>
                        <a:latin typeface="+mn-lt"/>
                        <a:ea typeface="+mn-ea"/>
                        <a:cs typeface="+mn-cs"/>
                      </a:endParaRPr>
                    </a:p>
                    <a:p>
                      <a:pPr lvl="0"/>
                      <a:r>
                        <a:rPr lang="en-IN" sz="1800" b="1" kern="1200" dirty="0">
                          <a:solidFill>
                            <a:schemeClr val="tx1"/>
                          </a:solidFill>
                          <a:effectLst/>
                          <a:latin typeface="+mn-lt"/>
                          <a:ea typeface="+mn-ea"/>
                          <a:cs typeface="+mn-cs"/>
                        </a:rPr>
                        <a:t>Pandas</a:t>
                      </a:r>
                      <a:endParaRPr lang="en-IN" sz="1200" b="1" kern="1200" dirty="0">
                        <a:solidFill>
                          <a:schemeClr val="tx1"/>
                        </a:solidFill>
                        <a:effectLst/>
                        <a:latin typeface="+mn-lt"/>
                        <a:ea typeface="+mn-ea"/>
                        <a:cs typeface="+mn-cs"/>
                      </a:endParaRPr>
                    </a:p>
                    <a:p>
                      <a:pPr lvl="0"/>
                      <a:r>
                        <a:rPr lang="en-IN" sz="1800" b="1" kern="1200" dirty="0" err="1">
                          <a:solidFill>
                            <a:schemeClr val="tx1"/>
                          </a:solidFill>
                          <a:effectLst/>
                          <a:latin typeface="+mn-lt"/>
                          <a:ea typeface="+mn-ea"/>
                          <a:cs typeface="+mn-cs"/>
                        </a:rPr>
                        <a:t>Numpy</a:t>
                      </a:r>
                      <a:endParaRPr lang="en-IN" sz="1200" b="1" kern="1200" dirty="0">
                        <a:solidFill>
                          <a:schemeClr val="tx1"/>
                        </a:solidFill>
                        <a:effectLst/>
                        <a:latin typeface="+mn-lt"/>
                        <a:ea typeface="+mn-ea"/>
                        <a:cs typeface="+mn-cs"/>
                      </a:endParaRPr>
                    </a:p>
                    <a:p>
                      <a:pPr lvl="0"/>
                      <a:r>
                        <a:rPr lang="en-IN" sz="1800" b="1" kern="1200" dirty="0">
                          <a:solidFill>
                            <a:schemeClr val="tx1"/>
                          </a:solidFill>
                          <a:effectLst/>
                          <a:latin typeface="+mn-lt"/>
                          <a:ea typeface="+mn-ea"/>
                          <a:cs typeface="+mn-cs"/>
                        </a:rPr>
                        <a:t>Matplotlib</a:t>
                      </a:r>
                      <a:endParaRPr lang="en-IN" sz="1200" b="1" kern="1200" dirty="0">
                        <a:solidFill>
                          <a:schemeClr val="tx1"/>
                        </a:solidFill>
                        <a:effectLst/>
                        <a:latin typeface="+mn-lt"/>
                        <a:ea typeface="+mn-ea"/>
                        <a:cs typeface="+mn-cs"/>
                      </a:endParaRPr>
                    </a:p>
                    <a:p>
                      <a:pPr lvl="0"/>
                      <a:r>
                        <a:rPr lang="en-IN" sz="1800" b="1" kern="1200" dirty="0" err="1" smtClean="0">
                          <a:solidFill>
                            <a:schemeClr val="tx1"/>
                          </a:solidFill>
                          <a:effectLst/>
                          <a:latin typeface="+mn-lt"/>
                          <a:ea typeface="+mn-ea"/>
                          <a:cs typeface="+mn-cs"/>
                        </a:rPr>
                        <a:t>Seaborn</a:t>
                      </a:r>
                      <a:endParaRPr lang="en-IN" sz="1800" b="1" kern="1200" dirty="0" smtClean="0">
                        <a:solidFill>
                          <a:schemeClr val="tx1"/>
                        </a:solidFill>
                        <a:effectLst/>
                        <a:latin typeface="+mn-lt"/>
                        <a:ea typeface="+mn-ea"/>
                        <a:cs typeface="+mn-cs"/>
                      </a:endParaRPr>
                    </a:p>
                    <a:p>
                      <a:pPr lvl="0"/>
                      <a:r>
                        <a:rPr lang="en-US" sz="1800" b="1" kern="1200" dirty="0" err="1" smtClean="0">
                          <a:solidFill>
                            <a:schemeClr val="tx1"/>
                          </a:solidFill>
                          <a:effectLst/>
                          <a:latin typeface="+mn-lt"/>
                          <a:ea typeface="+mn-ea"/>
                          <a:cs typeface="+mn-cs"/>
                        </a:rPr>
                        <a:t>nltk</a:t>
                      </a:r>
                      <a:endParaRPr lang="en-US" sz="1800" b="1" kern="1200" dirty="0" smtClean="0">
                        <a:solidFill>
                          <a:schemeClr val="tx1"/>
                        </a:solidFill>
                        <a:effectLst/>
                        <a:latin typeface="+mn-lt"/>
                        <a:ea typeface="+mn-ea"/>
                        <a:cs typeface="+mn-cs"/>
                      </a:endParaRPr>
                    </a:p>
                    <a:p>
                      <a:pPr lvl="0"/>
                      <a:r>
                        <a:rPr lang="en-US" sz="1800" b="1" kern="1200" dirty="0" err="1" smtClean="0">
                          <a:solidFill>
                            <a:schemeClr val="tx1"/>
                          </a:solidFill>
                          <a:effectLst/>
                          <a:latin typeface="+mn-lt"/>
                          <a:ea typeface="+mn-ea"/>
                          <a:cs typeface="+mn-cs"/>
                        </a:rPr>
                        <a:t>wordcloud</a:t>
                      </a:r>
                      <a:endParaRPr lang="en-US" sz="1800" b="1" kern="1200" dirty="0" smtClean="0">
                        <a:solidFill>
                          <a:schemeClr val="tx1"/>
                        </a:solidFill>
                        <a:effectLst/>
                        <a:latin typeface="+mn-lt"/>
                        <a:ea typeface="+mn-ea"/>
                        <a:cs typeface="+mn-cs"/>
                      </a:endParaRPr>
                    </a:p>
                    <a:p>
                      <a:pPr lvl="0"/>
                      <a:r>
                        <a:rPr lang="en-US" sz="1800" b="1" kern="1200" dirty="0" smtClean="0">
                          <a:solidFill>
                            <a:schemeClr val="tx1"/>
                          </a:solidFill>
                          <a:effectLst/>
                          <a:latin typeface="+mn-lt"/>
                          <a:ea typeface="+mn-ea"/>
                          <a:cs typeface="+mn-cs"/>
                        </a:rPr>
                        <a:t>sys</a:t>
                      </a:r>
                    </a:p>
                    <a:p>
                      <a:pPr lvl="0"/>
                      <a:r>
                        <a:rPr lang="en-US" sz="1800" b="1" kern="1200" dirty="0" err="1" smtClean="0">
                          <a:solidFill>
                            <a:schemeClr val="tx1"/>
                          </a:solidFill>
                          <a:effectLst/>
                          <a:latin typeface="+mn-lt"/>
                          <a:ea typeface="+mn-ea"/>
                          <a:cs typeface="+mn-cs"/>
                        </a:rPr>
                        <a:t>Timeit</a:t>
                      </a:r>
                      <a:endParaRPr lang="en-US" sz="1800" b="1" kern="1200" dirty="0" smtClean="0">
                        <a:solidFill>
                          <a:schemeClr val="tx1"/>
                        </a:solidFill>
                        <a:effectLst/>
                        <a:latin typeface="+mn-lt"/>
                        <a:ea typeface="+mn-ea"/>
                        <a:cs typeface="+mn-cs"/>
                      </a:endParaRPr>
                    </a:p>
                    <a:p>
                      <a:pPr lvl="0"/>
                      <a:r>
                        <a:rPr lang="en-US" sz="1800" b="1" kern="1200" dirty="0" err="1" smtClean="0">
                          <a:solidFill>
                            <a:schemeClr val="tx1"/>
                          </a:solidFill>
                          <a:effectLst/>
                          <a:latin typeface="+mn-lt"/>
                          <a:ea typeface="+mn-ea"/>
                          <a:cs typeface="+mn-cs"/>
                        </a:rPr>
                        <a:t>tqdm.notebook</a:t>
                      </a:r>
                      <a:endParaRPr lang="en-IN" sz="1200" b="1" kern="1200" dirty="0">
                        <a:solidFill>
                          <a:schemeClr val="tx1"/>
                        </a:solidFill>
                        <a:effectLst/>
                        <a:latin typeface="+mn-lt"/>
                        <a:ea typeface="+mn-ea"/>
                        <a:cs typeface="+mn-cs"/>
                      </a:endParaRPr>
                    </a:p>
                    <a:p>
                      <a:pPr lvl="0"/>
                      <a:r>
                        <a:rPr lang="en-IN" sz="1800" b="1" kern="1200" dirty="0" err="1" smtClean="0">
                          <a:solidFill>
                            <a:schemeClr val="tx1"/>
                          </a:solidFill>
                          <a:effectLst/>
                          <a:latin typeface="+mn-lt"/>
                          <a:ea typeface="+mn-ea"/>
                          <a:cs typeface="+mn-cs"/>
                        </a:rPr>
                        <a:t>sklearn</a:t>
                      </a:r>
                      <a:endParaRPr lang="en-IN" sz="1200" b="1" kern="1200" dirty="0">
                        <a:solidFill>
                          <a:schemeClr val="tx1"/>
                        </a:solidFill>
                        <a:effectLst/>
                        <a:latin typeface="+mn-lt"/>
                        <a:ea typeface="+mn-ea"/>
                        <a:cs typeface="+mn-cs"/>
                      </a:endParaRPr>
                    </a:p>
                    <a:p>
                      <a:endParaRPr lang="en-IN" dirty="0"/>
                    </a:p>
                  </a:txBody>
                  <a:tcPr/>
                </a:tc>
                <a:extLst>
                  <a:ext uri="{0D108BD9-81ED-4DB2-BD59-A6C34878D82A}">
                    <a16:rowId xmlns:a16="http://schemas.microsoft.com/office/drawing/2014/main" val="4089863906"/>
                  </a:ext>
                </a:extLst>
              </a:tr>
            </a:tbl>
          </a:graphicData>
        </a:graphic>
      </p:graphicFrame>
      <p:pic>
        <p:nvPicPr>
          <p:cNvPr id="10" name="Picture Placeholder 5">
            <a:extLst>
              <a:ext uri="{FF2B5EF4-FFF2-40B4-BE49-F238E27FC236}">
                <a16:creationId xmlns:a16="http://schemas.microsoft.com/office/drawing/2014/main" id="{D2A5B748-37FD-448D-997E-B1D3326587D6}"/>
              </a:ext>
              <a:ext uri="{C183D7F6-B498-43B3-948B-1728B52AA6E4}">
                <adec:decorative xmlns=""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Hardware and Software Requirements and Tools Used</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11</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3718498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Exploratory Data analysis (</a:t>
            </a:r>
            <a:r>
              <a:rPr lang="en-US" dirty="0" err="1"/>
              <a:t>eda</a:t>
            </a:r>
            <a:r>
              <a:rPr lang="en-US" dirty="0"/>
              <a:t>) &amp; visualization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Univariate Analysis</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12</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6" name="Content Placeholder 5">
            <a:extLst>
              <a:ext uri="{FF2B5EF4-FFF2-40B4-BE49-F238E27FC236}">
                <a16:creationId xmlns:a16="http://schemas.microsoft.com/office/drawing/2014/main" id="{C400DD06-3408-4F53-8F0F-0B0B6E8F21E7}"/>
              </a:ext>
            </a:extLst>
          </p:cNvPr>
          <p:cNvSpPr>
            <a:spLocks noGrp="1"/>
          </p:cNvSpPr>
          <p:nvPr>
            <p:ph sz="quarter" idx="13"/>
          </p:nvPr>
        </p:nvSpPr>
        <p:spPr>
          <a:xfrm>
            <a:off x="548640" y="2276872"/>
            <a:ext cx="10288692" cy="1043460"/>
          </a:xfrm>
        </p:spPr>
        <p:txBody>
          <a:bodyPr>
            <a:normAutofit fontScale="92500" lnSpcReduction="20000"/>
          </a:bodyPr>
          <a:lstStyle/>
          <a:p>
            <a:pPr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Univariate analysis is the simplest form of data analysis where the data being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analyzed</a:t>
            </a:r>
            <a:r>
              <a:rPr lang="en-IN" sz="1800" dirty="0">
                <a:effectLst/>
                <a:latin typeface="Calibri" panose="020F0502020204030204" pitchFamily="34" charset="0"/>
                <a:ea typeface="Calibri" panose="020F0502020204030204" pitchFamily="34" charset="0"/>
                <a:cs typeface="Times New Roman" panose="02020603050405020304" pitchFamily="18" charset="0"/>
              </a:rPr>
              <a:t> contains only one variable. In this project, distribution plot, count </a:t>
            </a: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plot, box plot and bar plot </a:t>
            </a:r>
            <a:r>
              <a:rPr lang="en-IN" sz="1800" dirty="0">
                <a:effectLst/>
                <a:latin typeface="Calibri" panose="020F0502020204030204" pitchFamily="34" charset="0"/>
                <a:ea typeface="Calibri" panose="020F0502020204030204" pitchFamily="34" charset="0"/>
                <a:cs typeface="Times New Roman" panose="02020603050405020304" pitchFamily="18" charset="0"/>
              </a:rPr>
              <a:t>has been used</a:t>
            </a: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a:t>
            </a:r>
          </a:p>
          <a:p>
            <a:pPr indent="0">
              <a:lnSpc>
                <a:spcPct val="107000"/>
              </a:lnSpc>
              <a:spcAft>
                <a:spcPts val="800"/>
              </a:spcAft>
              <a:buNone/>
            </a:pPr>
            <a:r>
              <a:rPr lang="en-US" sz="1800" b="1" dirty="0" smtClean="0">
                <a:latin typeface="Calibri" panose="020F0502020204030204" pitchFamily="34" charset="0"/>
                <a:ea typeface="Calibri" panose="020F0502020204030204" pitchFamily="34" charset="0"/>
                <a:cs typeface="Times New Roman" panose="02020603050405020304" pitchFamily="18" charset="0"/>
              </a:rPr>
              <a:t>Count Plot:</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2"/>
          <p:cNvSpPr>
            <a:spLocks noChangeArrowheads="1"/>
          </p:cNvSpPr>
          <p:nvPr/>
        </p:nvSpPr>
        <p:spPr bwMode="auto">
          <a:xfrm>
            <a:off x="836479" y="3284984"/>
            <a:ext cx="4683457" cy="153883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2352" rIns="91440" bIns="0" numCol="1" anchor="ctr" anchorCtr="0" compatLnSpc="1">
            <a:prstTxWarp prst="textNoShape">
              <a:avLst/>
            </a:prstTxWarp>
            <a:spAutoFit/>
          </a:bodyPr>
          <a:lstStyle/>
          <a:p>
            <a:r>
              <a:rPr lang="en-IN" b="1" dirty="0"/>
              <a:t>Remarks:</a:t>
            </a:r>
          </a:p>
          <a:p>
            <a:pPr marL="742950" lvl="1" indent="-285750">
              <a:buFont typeface="Arial" panose="020B0604020202020204" pitchFamily="34" charset="0"/>
              <a:buChar char="•"/>
            </a:pPr>
            <a:r>
              <a:rPr lang="en-IN" dirty="0"/>
              <a:t>There are almost equal number of records available for fake (1) and Not Fake (0) label.</a:t>
            </a:r>
          </a:p>
          <a:p>
            <a:pPr marL="742950" lvl="1" indent="-285750">
              <a:buFont typeface="Arial" panose="020B0604020202020204" pitchFamily="34" charset="0"/>
              <a:buChar char="•"/>
            </a:pPr>
            <a:r>
              <a:rPr lang="en-IN" b="1" dirty="0"/>
              <a:t>Dataset is balanced.</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pic>
        <p:nvPicPr>
          <p:cNvPr id="11" name="Picture 10" descr="C:\Users\Developer\AppData\Local\Microsoft\Windows\INetCache\Content.MSO\3A4E057.tmp"/>
          <p:cNvPicPr/>
          <p:nvPr/>
        </p:nvPicPr>
        <p:blipFill>
          <a:blip r:embed="rId4">
            <a:extLst>
              <a:ext uri="{28A0092B-C50C-407E-A947-70E740481C1C}">
                <a14:useLocalDpi xmlns:a14="http://schemas.microsoft.com/office/drawing/2010/main" val="0"/>
              </a:ext>
            </a:extLst>
          </a:blip>
          <a:srcRect/>
          <a:stretch>
            <a:fillRect/>
          </a:stretch>
        </p:blipFill>
        <p:spPr bwMode="auto">
          <a:xfrm>
            <a:off x="6744072" y="3320332"/>
            <a:ext cx="4093260" cy="2988988"/>
          </a:xfrm>
          <a:prstGeom prst="rect">
            <a:avLst/>
          </a:prstGeom>
          <a:noFill/>
          <a:ln>
            <a:noFill/>
          </a:ln>
        </p:spPr>
      </p:pic>
    </p:spTree>
    <p:extLst>
      <p:ext uri="{BB962C8B-B14F-4D97-AF65-F5344CB8AC3E}">
        <p14:creationId xmlns:p14="http://schemas.microsoft.com/office/powerpoint/2010/main" val="18703546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Exploratory Data analysis (</a:t>
            </a:r>
            <a:r>
              <a:rPr lang="en-US" dirty="0" err="1"/>
              <a:t>eda</a:t>
            </a:r>
            <a:r>
              <a:rPr lang="en-US" dirty="0"/>
              <a:t>) &amp; visualization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Univariate </a:t>
            </a:r>
            <a:r>
              <a:rPr lang="en-US" dirty="0" smtClean="0"/>
              <a:t>Analysis: Distribution Plot</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13</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5" name="Rectangle 4"/>
          <p:cNvSpPr/>
          <p:nvPr/>
        </p:nvSpPr>
        <p:spPr>
          <a:xfrm>
            <a:off x="548640" y="2464274"/>
            <a:ext cx="4539248" cy="1661993"/>
          </a:xfrm>
          <a:prstGeom prst="rect">
            <a:avLst/>
          </a:prstGeom>
        </p:spPr>
        <p:txBody>
          <a:bodyPr wrap="square">
            <a:spAutoFit/>
          </a:bodyPr>
          <a:lstStyle/>
          <a:p>
            <a:r>
              <a:rPr lang="en-IN" b="1" dirty="0"/>
              <a:t>Remarks:</a:t>
            </a:r>
          </a:p>
          <a:p>
            <a:pPr marL="742950" lvl="1" indent="-285750">
              <a:buFont typeface="Arial" panose="020B0604020202020204" pitchFamily="34" charset="0"/>
              <a:buChar char="•"/>
            </a:pPr>
            <a:r>
              <a:rPr lang="en-IN" sz="1600" dirty="0"/>
              <a:t>From the above </a:t>
            </a:r>
            <a:r>
              <a:rPr lang="en-IN" sz="1600" dirty="0" err="1"/>
              <a:t>dipiction</a:t>
            </a:r>
            <a:r>
              <a:rPr lang="en-IN" sz="1600" dirty="0"/>
              <a:t>, it is clear that the </a:t>
            </a:r>
            <a:r>
              <a:rPr lang="en-IN" sz="1600" b="1" dirty="0"/>
              <a:t>length of text reduced by greater amount</a:t>
            </a:r>
            <a:r>
              <a:rPr lang="en-IN" sz="1600" dirty="0"/>
              <a:t> after cleansing of text data.</a:t>
            </a:r>
          </a:p>
          <a:p>
            <a:pPr marL="742950" lvl="1" indent="-285750">
              <a:buFont typeface="Arial" panose="020B0604020202020204" pitchFamily="34" charset="0"/>
              <a:buChar char="•"/>
            </a:pPr>
            <a:r>
              <a:rPr lang="en-IN" sz="1600" dirty="0"/>
              <a:t>Also, the range of </a:t>
            </a:r>
            <a:r>
              <a:rPr lang="en-IN" sz="1600" b="1" dirty="0"/>
              <a:t>text length reduced from 0-140000 to 0-80000</a:t>
            </a:r>
            <a:r>
              <a:rPr lang="en-IN" sz="1600" dirty="0"/>
              <a:t>.</a:t>
            </a:r>
            <a:endParaRPr lang="en-IN" sz="1600" dirty="0" smtClean="0">
              <a:solidFill>
                <a:srgbClr val="000000"/>
              </a:solidFill>
              <a:ea typeface="Calibri" panose="020F0502020204030204" pitchFamily="34" charset="0"/>
              <a:cs typeface="Times New Roman" panose="02020603050405020304" pitchFamily="18" charset="0"/>
            </a:endParaRPr>
          </a:p>
        </p:txBody>
      </p:sp>
      <p:pic>
        <p:nvPicPr>
          <p:cNvPr id="11" name="Picture 10" descr="C:\Users\Developer\AppData\Local\Microsoft\Windows\INetCache\Content.MSO\8C98C37D.tmp"/>
          <p:cNvPicPr/>
          <p:nvPr/>
        </p:nvPicPr>
        <p:blipFill>
          <a:blip r:embed="rId4">
            <a:extLst>
              <a:ext uri="{28A0092B-C50C-407E-A947-70E740481C1C}">
                <a14:useLocalDpi xmlns:a14="http://schemas.microsoft.com/office/drawing/2010/main" val="0"/>
              </a:ext>
            </a:extLst>
          </a:blip>
          <a:srcRect/>
          <a:stretch>
            <a:fillRect/>
          </a:stretch>
        </p:blipFill>
        <p:spPr bwMode="auto">
          <a:xfrm>
            <a:off x="5418665" y="2754924"/>
            <a:ext cx="5731510" cy="1746885"/>
          </a:xfrm>
          <a:prstGeom prst="rect">
            <a:avLst/>
          </a:prstGeom>
          <a:noFill/>
          <a:ln>
            <a:noFill/>
          </a:ln>
        </p:spPr>
      </p:pic>
    </p:spTree>
    <p:extLst>
      <p:ext uri="{BB962C8B-B14F-4D97-AF65-F5344CB8AC3E}">
        <p14:creationId xmlns:p14="http://schemas.microsoft.com/office/powerpoint/2010/main" val="18037647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Exploratory Data analysis (</a:t>
            </a:r>
            <a:r>
              <a:rPr lang="en-US" dirty="0" err="1"/>
              <a:t>eda</a:t>
            </a:r>
            <a:r>
              <a:rPr lang="en-US" dirty="0"/>
              <a:t>) &amp; visualization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Univariate </a:t>
            </a:r>
            <a:r>
              <a:rPr lang="en-US" dirty="0" smtClean="0"/>
              <a:t>Analysis: </a:t>
            </a:r>
            <a:r>
              <a:rPr lang="en-US" dirty="0" smtClean="0"/>
              <a:t>Bar </a:t>
            </a:r>
            <a:r>
              <a:rPr lang="en-US" dirty="0" smtClean="0"/>
              <a:t>Plot</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14</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5" name="Rectangle 4"/>
          <p:cNvSpPr/>
          <p:nvPr/>
        </p:nvSpPr>
        <p:spPr>
          <a:xfrm>
            <a:off x="548640" y="2464274"/>
            <a:ext cx="4539248" cy="2031325"/>
          </a:xfrm>
          <a:prstGeom prst="rect">
            <a:avLst/>
          </a:prstGeom>
        </p:spPr>
        <p:txBody>
          <a:bodyPr wrap="square">
            <a:spAutoFit/>
          </a:bodyPr>
          <a:lstStyle/>
          <a:p>
            <a:r>
              <a:rPr lang="en-IN" b="1" dirty="0"/>
              <a:t>Remarks:</a:t>
            </a:r>
          </a:p>
          <a:p>
            <a:pPr marL="742950" lvl="1" indent="-285750">
              <a:buFont typeface="Arial" panose="020B0604020202020204" pitchFamily="34" charset="0"/>
              <a:buChar char="•"/>
            </a:pPr>
            <a:r>
              <a:rPr lang="en-IN" dirty="0"/>
              <a:t>From above </a:t>
            </a:r>
            <a:r>
              <a:rPr lang="en-IN" dirty="0" smtClean="0"/>
              <a:t>depiction, </a:t>
            </a:r>
            <a:r>
              <a:rPr lang="en-IN" dirty="0"/>
              <a:t>it is clear that the most common words before cleansing were the, to, of, and, a, etc. while after cleansing most common words are </a:t>
            </a:r>
            <a:r>
              <a:rPr lang="en-IN" dirty="0" err="1"/>
              <a:t>numbr</a:t>
            </a:r>
            <a:r>
              <a:rPr lang="en-IN" dirty="0"/>
              <a:t>, trump, one, new, people, etc.</a:t>
            </a:r>
            <a:endParaRPr lang="en-IN" sz="1600" dirty="0" smtClean="0">
              <a:solidFill>
                <a:srgbClr val="000000"/>
              </a:solidFill>
              <a:ea typeface="Calibri" panose="020F0502020204030204" pitchFamily="34" charset="0"/>
              <a:cs typeface="Times New Roman" panose="02020603050405020304" pitchFamily="18" charset="0"/>
            </a:endParaRPr>
          </a:p>
        </p:txBody>
      </p:sp>
      <p:pic>
        <p:nvPicPr>
          <p:cNvPr id="9" name="Picture 8" descr="C:\Users\Developer\AppData\Local\Microsoft\Windows\INetCache\Content.MSO\B58B5F93.tmp"/>
          <p:cNvPicPr/>
          <p:nvPr/>
        </p:nvPicPr>
        <p:blipFill>
          <a:blip r:embed="rId4">
            <a:extLst>
              <a:ext uri="{28A0092B-C50C-407E-A947-70E740481C1C}">
                <a14:useLocalDpi xmlns:a14="http://schemas.microsoft.com/office/drawing/2010/main" val="0"/>
              </a:ext>
            </a:extLst>
          </a:blip>
          <a:srcRect/>
          <a:stretch>
            <a:fillRect/>
          </a:stretch>
        </p:blipFill>
        <p:spPr bwMode="auto">
          <a:xfrm>
            <a:off x="4943872" y="2445329"/>
            <a:ext cx="6048672" cy="3359935"/>
          </a:xfrm>
          <a:prstGeom prst="rect">
            <a:avLst/>
          </a:prstGeom>
          <a:noFill/>
          <a:ln>
            <a:noFill/>
          </a:ln>
        </p:spPr>
      </p:pic>
    </p:spTree>
    <p:extLst>
      <p:ext uri="{BB962C8B-B14F-4D97-AF65-F5344CB8AC3E}">
        <p14:creationId xmlns:p14="http://schemas.microsoft.com/office/powerpoint/2010/main" val="29688285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Exploratory Data analysis (</a:t>
            </a:r>
            <a:r>
              <a:rPr lang="en-US" dirty="0" err="1"/>
              <a:t>eda</a:t>
            </a:r>
            <a:r>
              <a:rPr lang="en-US" dirty="0"/>
              <a:t>) &amp; visualization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smtClean="0"/>
              <a:t>Word Cloud : Display</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15</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9" name="Picture 8" descr="C:\Users\Developer\AppData\Local\Microsoft\Windows\INetCache\Content.MSO\C9C5219.tmp"/>
          <p:cNvPicPr/>
          <p:nvPr/>
        </p:nvPicPr>
        <p:blipFill>
          <a:blip r:embed="rId4">
            <a:extLst>
              <a:ext uri="{28A0092B-C50C-407E-A947-70E740481C1C}">
                <a14:useLocalDpi xmlns:a14="http://schemas.microsoft.com/office/drawing/2010/main" val="0"/>
              </a:ext>
            </a:extLst>
          </a:blip>
          <a:srcRect/>
          <a:stretch>
            <a:fillRect/>
          </a:stretch>
        </p:blipFill>
        <p:spPr bwMode="auto">
          <a:xfrm>
            <a:off x="5105822" y="2384286"/>
            <a:ext cx="5731510" cy="2753995"/>
          </a:xfrm>
          <a:prstGeom prst="rect">
            <a:avLst/>
          </a:prstGeom>
          <a:noFill/>
          <a:ln>
            <a:noFill/>
          </a:ln>
        </p:spPr>
      </p:pic>
      <p:sp>
        <p:nvSpPr>
          <p:cNvPr id="11" name="Rectangle 10"/>
          <p:cNvSpPr/>
          <p:nvPr/>
        </p:nvSpPr>
        <p:spPr>
          <a:xfrm>
            <a:off x="548640" y="2464274"/>
            <a:ext cx="4539248" cy="2031325"/>
          </a:xfrm>
          <a:prstGeom prst="rect">
            <a:avLst/>
          </a:prstGeom>
        </p:spPr>
        <p:txBody>
          <a:bodyPr wrap="square">
            <a:spAutoFit/>
          </a:bodyPr>
          <a:lstStyle/>
          <a:p>
            <a:r>
              <a:rPr lang="en-IN" b="1" dirty="0"/>
              <a:t>Remarks:</a:t>
            </a:r>
          </a:p>
          <a:p>
            <a:pPr marL="742950" lvl="1" indent="-285750">
              <a:buFont typeface="Arial" panose="020B0604020202020204" pitchFamily="34" charset="0"/>
              <a:buChar char="•"/>
            </a:pPr>
            <a:r>
              <a:rPr lang="en-IN" dirty="0"/>
              <a:t>Loud words in Fake news are numbers, </a:t>
            </a:r>
            <a:r>
              <a:rPr lang="en-IN" dirty="0" err="1"/>
              <a:t>hillary</a:t>
            </a:r>
            <a:r>
              <a:rPr lang="en-IN" dirty="0"/>
              <a:t> </a:t>
            </a:r>
            <a:r>
              <a:rPr lang="en-IN" dirty="0" err="1"/>
              <a:t>clinton</a:t>
            </a:r>
            <a:r>
              <a:rPr lang="en-IN" dirty="0"/>
              <a:t>, </a:t>
            </a:r>
            <a:r>
              <a:rPr lang="en-IN" dirty="0" err="1"/>
              <a:t>donald</a:t>
            </a:r>
            <a:r>
              <a:rPr lang="en-IN" dirty="0"/>
              <a:t> trump, </a:t>
            </a:r>
            <a:r>
              <a:rPr lang="en-IN" dirty="0" err="1"/>
              <a:t>america</a:t>
            </a:r>
            <a:r>
              <a:rPr lang="en-IN" dirty="0"/>
              <a:t>, united state, people, war, etc</a:t>
            </a:r>
            <a:r>
              <a:rPr lang="en-IN" dirty="0" smtClean="0"/>
              <a:t>.</a:t>
            </a:r>
          </a:p>
          <a:p>
            <a:pPr marL="742950" lvl="1" indent="-285750">
              <a:buFont typeface="Arial" panose="020B0604020202020204" pitchFamily="34" charset="0"/>
              <a:buChar char="•"/>
            </a:pPr>
            <a:r>
              <a:rPr lang="en-IN" dirty="0"/>
              <a:t>Loud words in Not Fake news are new </a:t>
            </a:r>
            <a:r>
              <a:rPr lang="en-IN" dirty="0" err="1"/>
              <a:t>york</a:t>
            </a:r>
            <a:r>
              <a:rPr lang="en-IN" dirty="0"/>
              <a:t>, trump, united state, support, help, democrat </a:t>
            </a:r>
            <a:r>
              <a:rPr lang="en-IN" dirty="0" smtClean="0"/>
              <a:t>etc.</a:t>
            </a:r>
            <a:endParaRPr lang="en-IN" sz="1600" dirty="0" smtClean="0">
              <a:solidFill>
                <a:srgbClr val="000000"/>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66714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Exploratory Data analysis (</a:t>
            </a:r>
            <a:r>
              <a:rPr lang="en-US" dirty="0" err="1"/>
              <a:t>eda</a:t>
            </a:r>
            <a:r>
              <a:rPr lang="en-US" dirty="0"/>
              <a:t>) &amp; visualization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Concluding Remarks</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16</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5" name="Content Placeholder 4">
            <a:extLst>
              <a:ext uri="{FF2B5EF4-FFF2-40B4-BE49-F238E27FC236}">
                <a16:creationId xmlns:a16="http://schemas.microsoft.com/office/drawing/2014/main" id="{8F7C299B-AA8A-4A05-B8A6-328145276EE2}"/>
              </a:ext>
            </a:extLst>
          </p:cNvPr>
          <p:cNvSpPr>
            <a:spLocks noGrp="1"/>
          </p:cNvSpPr>
          <p:nvPr>
            <p:ph sz="quarter" idx="13"/>
          </p:nvPr>
        </p:nvSpPr>
        <p:spPr>
          <a:xfrm>
            <a:off x="548640" y="2276872"/>
            <a:ext cx="10288691" cy="3660648"/>
          </a:xfrm>
        </p:spPr>
        <p:txBody>
          <a:bodyPr>
            <a:noAutofit/>
          </a:bodyPr>
          <a:lstStyle/>
          <a:p>
            <a:pPr marL="0" indent="0">
              <a:buNone/>
            </a:pPr>
            <a:r>
              <a:rPr lang="en-IN" dirty="0"/>
              <a:t>Starting with count plot, it was found that dataset is balanced with almost equal number of records for fake news as well as not fake news. Moving further with distribution plot for news text length, it was found that after cleansing of news text, the length of news text reduced by a greater amount. Also with the help of </a:t>
            </a:r>
            <a:r>
              <a:rPr lang="en-IN" dirty="0" err="1"/>
              <a:t>barplot</a:t>
            </a:r>
            <a:r>
              <a:rPr lang="en-IN" dirty="0"/>
              <a:t> for most common words, it was found that, before cleansing, the most common words are mostly stop words i.e. the, and, of, a, etc. and after cleansing, the most common words are like, </a:t>
            </a:r>
            <a:r>
              <a:rPr lang="en-IN" dirty="0" err="1"/>
              <a:t>numbr</a:t>
            </a:r>
            <a:r>
              <a:rPr lang="en-IN" dirty="0"/>
              <a:t>, said, </a:t>
            </a:r>
            <a:r>
              <a:rPr lang="en-IN" dirty="0" err="1"/>
              <a:t>clinton</a:t>
            </a:r>
            <a:r>
              <a:rPr lang="en-IN" dirty="0"/>
              <a:t>, people, president, time, state etc. With the help of word cloud, it was found that the loud words in fake news are </a:t>
            </a:r>
            <a:r>
              <a:rPr lang="en-IN" dirty="0" err="1"/>
              <a:t>hillary</a:t>
            </a:r>
            <a:r>
              <a:rPr lang="en-IN" dirty="0"/>
              <a:t> </a:t>
            </a:r>
            <a:r>
              <a:rPr lang="en-IN" dirty="0" err="1"/>
              <a:t>clinton</a:t>
            </a:r>
            <a:r>
              <a:rPr lang="en-IN" dirty="0"/>
              <a:t>, </a:t>
            </a:r>
            <a:r>
              <a:rPr lang="en-IN" dirty="0" err="1"/>
              <a:t>donald</a:t>
            </a:r>
            <a:r>
              <a:rPr lang="en-IN" dirty="0"/>
              <a:t> trump, </a:t>
            </a:r>
            <a:r>
              <a:rPr lang="en-IN" dirty="0" err="1"/>
              <a:t>america</a:t>
            </a:r>
            <a:r>
              <a:rPr lang="en-IN" dirty="0"/>
              <a:t>, united state, war etc. while in not fake news are new </a:t>
            </a:r>
            <a:r>
              <a:rPr lang="en-IN" dirty="0" err="1"/>
              <a:t>york</a:t>
            </a:r>
            <a:r>
              <a:rPr lang="en-IN" dirty="0"/>
              <a:t>, trump, united state, support, help, </a:t>
            </a:r>
            <a:r>
              <a:rPr lang="en-IN" dirty="0" err="1"/>
              <a:t>demorat</a:t>
            </a:r>
            <a:r>
              <a:rPr lang="en-IN" dirty="0"/>
              <a:t> etc.</a:t>
            </a:r>
            <a:endParaRPr lang="en-IN" sz="1400" dirty="0"/>
          </a:p>
        </p:txBody>
      </p:sp>
    </p:spTree>
    <p:extLst>
      <p:ext uri="{BB962C8B-B14F-4D97-AF65-F5344CB8AC3E}">
        <p14:creationId xmlns:p14="http://schemas.microsoft.com/office/powerpoint/2010/main" val="38408861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Model/s Development and Evaluation </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Identification of possible problem-solving approaches (methods)</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17</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6" name="Content Placeholder 5">
            <a:extLst>
              <a:ext uri="{FF2B5EF4-FFF2-40B4-BE49-F238E27FC236}">
                <a16:creationId xmlns:a16="http://schemas.microsoft.com/office/drawing/2014/main" id="{C400DD06-3408-4F53-8F0F-0B0B6E8F21E7}"/>
              </a:ext>
            </a:extLst>
          </p:cNvPr>
          <p:cNvSpPr>
            <a:spLocks noGrp="1"/>
          </p:cNvSpPr>
          <p:nvPr>
            <p:ph sz="quarter" idx="13"/>
          </p:nvPr>
        </p:nvSpPr>
        <p:spPr>
          <a:xfrm>
            <a:off x="548640" y="2360640"/>
            <a:ext cx="10288693" cy="3660648"/>
          </a:xfrm>
        </p:spPr>
        <p:txBody>
          <a:bodyPr>
            <a:normAutofit/>
          </a:bodyPr>
          <a:lstStyle/>
          <a:p>
            <a:pPr marL="0" indent="0">
              <a:buNone/>
            </a:pPr>
            <a:r>
              <a:rPr lang="en-US" dirty="0" smtClean="0"/>
              <a:t>To solve this problem, following steps are used:</a:t>
            </a:r>
            <a:endParaRPr lang="en-IN" dirty="0"/>
          </a:p>
          <a:p>
            <a:pPr lvl="1"/>
            <a:r>
              <a:rPr lang="en-IN" dirty="0"/>
              <a:t>Load dataset.</a:t>
            </a:r>
          </a:p>
          <a:p>
            <a:pPr lvl="1"/>
            <a:r>
              <a:rPr lang="en-IN" b="1" dirty="0"/>
              <a:t>Drop column</a:t>
            </a:r>
            <a:r>
              <a:rPr lang="en-IN" dirty="0"/>
              <a:t> Unnamed: 0 and id.</a:t>
            </a:r>
          </a:p>
          <a:p>
            <a:pPr lvl="1"/>
            <a:r>
              <a:rPr lang="en-IN" b="1" dirty="0"/>
              <a:t>Treating Null Values:</a:t>
            </a:r>
            <a:r>
              <a:rPr lang="en-IN" dirty="0"/>
              <a:t> Replace null values with ' ' (single space) and merging feature headline, </a:t>
            </a:r>
            <a:r>
              <a:rPr lang="en-IN" dirty="0" err="1"/>
              <a:t>written_by</a:t>
            </a:r>
            <a:r>
              <a:rPr lang="en-IN" dirty="0"/>
              <a:t> and news to new column </a:t>
            </a:r>
            <a:r>
              <a:rPr lang="en-IN" b="1" dirty="0" err="1"/>
              <a:t>text_feature</a:t>
            </a:r>
            <a:r>
              <a:rPr lang="en-IN" dirty="0"/>
              <a:t> and then </a:t>
            </a:r>
            <a:r>
              <a:rPr lang="en-IN" dirty="0" err="1"/>
              <a:t>dropp</a:t>
            </a:r>
            <a:r>
              <a:rPr lang="en-IN" dirty="0"/>
              <a:t> columns headline, </a:t>
            </a:r>
            <a:r>
              <a:rPr lang="en-IN" dirty="0" err="1"/>
              <a:t>written_by</a:t>
            </a:r>
            <a:r>
              <a:rPr lang="en-IN" dirty="0"/>
              <a:t> and news.</a:t>
            </a:r>
          </a:p>
          <a:p>
            <a:pPr lvl="1"/>
            <a:r>
              <a:rPr lang="en-IN" b="1" dirty="0"/>
              <a:t>Convert </a:t>
            </a:r>
            <a:r>
              <a:rPr lang="en-IN" b="1" dirty="0" err="1"/>
              <a:t>text_feature</a:t>
            </a:r>
            <a:r>
              <a:rPr lang="en-IN" b="1" dirty="0"/>
              <a:t> to lower case</a:t>
            </a:r>
            <a:r>
              <a:rPr lang="en-IN" dirty="0"/>
              <a:t> and replace '\n' with single space.</a:t>
            </a:r>
          </a:p>
          <a:p>
            <a:pPr lvl="1"/>
            <a:r>
              <a:rPr lang="en-IN" b="1" dirty="0"/>
              <a:t>Keep only text data i.e., a-z’ and 0-9</a:t>
            </a:r>
            <a:r>
              <a:rPr lang="en-IN" dirty="0"/>
              <a:t> and remove other data from </a:t>
            </a:r>
            <a:r>
              <a:rPr lang="en-IN" dirty="0" err="1"/>
              <a:t>text_feature</a:t>
            </a:r>
            <a:r>
              <a:rPr lang="en-IN" dirty="0"/>
              <a:t>.</a:t>
            </a:r>
          </a:p>
          <a:p>
            <a:pPr lvl="1"/>
            <a:r>
              <a:rPr lang="en-IN" dirty="0"/>
              <a:t>Remove stop words and punctuations</a:t>
            </a:r>
          </a:p>
          <a:p>
            <a:pPr lvl="1"/>
            <a:r>
              <a:rPr lang="en-IN" b="1" dirty="0"/>
              <a:t>Covert </a:t>
            </a:r>
            <a:r>
              <a:rPr lang="en-IN" b="1" dirty="0" err="1"/>
              <a:t>text_feature</a:t>
            </a:r>
            <a:r>
              <a:rPr lang="en-IN" b="1" dirty="0"/>
              <a:t> to vectors</a:t>
            </a:r>
            <a:r>
              <a:rPr lang="en-IN" dirty="0"/>
              <a:t> using </a:t>
            </a:r>
            <a:r>
              <a:rPr lang="en-IN" dirty="0" err="1"/>
              <a:t>TfidfVectorizer</a:t>
            </a:r>
            <a:r>
              <a:rPr lang="en-IN" dirty="0"/>
              <a:t>.</a:t>
            </a:r>
          </a:p>
          <a:p>
            <a:pPr lvl="1"/>
            <a:r>
              <a:rPr lang="en-IN" b="1" dirty="0" smtClean="0"/>
              <a:t>Separate Input and Output/Target Variables</a:t>
            </a:r>
            <a:endParaRPr lang="en-IN" b="1" dirty="0"/>
          </a:p>
          <a:p>
            <a:pPr lvl="1"/>
            <a:r>
              <a:rPr lang="en-IN" b="1" dirty="0"/>
              <a:t>Train &amp; Test </a:t>
            </a:r>
            <a:r>
              <a:rPr lang="en-IN" dirty="0"/>
              <a:t>the Model by supplying Input and Output Variables.</a:t>
            </a:r>
            <a:endParaRPr lang="en-IN"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075534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Model/s Development and Evaluation </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Testing of Identified Approaches (Algorithms)</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18</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6" name="Content Placeholder 5">
            <a:extLst>
              <a:ext uri="{FF2B5EF4-FFF2-40B4-BE49-F238E27FC236}">
                <a16:creationId xmlns:a16="http://schemas.microsoft.com/office/drawing/2014/main" id="{C400DD06-3408-4F53-8F0F-0B0B6E8F21E7}"/>
              </a:ext>
            </a:extLst>
          </p:cNvPr>
          <p:cNvSpPr>
            <a:spLocks noGrp="1"/>
          </p:cNvSpPr>
          <p:nvPr>
            <p:ph sz="quarter" idx="13"/>
          </p:nvPr>
        </p:nvSpPr>
        <p:spPr/>
        <p:txBody>
          <a:bodyPr>
            <a:normAutofit/>
          </a:bodyPr>
          <a:lstStyle/>
          <a:p>
            <a:pPr marL="0" indent="0">
              <a:buNone/>
            </a:pPr>
            <a:r>
              <a:rPr lang="en-IN" dirty="0"/>
              <a:t>Following are the list of algorithms used for training and testing:</a:t>
            </a:r>
          </a:p>
          <a:p>
            <a:pPr marL="685800" lvl="1" indent="-457200">
              <a:buFont typeface="+mj-lt"/>
              <a:buAutoNum type="arabicPeriod"/>
            </a:pPr>
            <a:r>
              <a:rPr lang="en-IN" dirty="0" err="1" smtClean="0"/>
              <a:t>MultinomialNB</a:t>
            </a:r>
            <a:endParaRPr lang="en-IN" dirty="0"/>
          </a:p>
          <a:p>
            <a:pPr marL="685800" lvl="1" indent="-457200">
              <a:buFont typeface="+mj-lt"/>
              <a:buAutoNum type="arabicPeriod"/>
            </a:pPr>
            <a:r>
              <a:rPr lang="en-IN" dirty="0" err="1" smtClean="0"/>
              <a:t>SGDClassifier</a:t>
            </a:r>
            <a:endParaRPr lang="en-IN" dirty="0" smtClean="0"/>
          </a:p>
          <a:p>
            <a:pPr marL="685800" lvl="1" indent="-457200">
              <a:buFont typeface="+mj-lt"/>
              <a:buAutoNum type="arabicPeriod"/>
            </a:pPr>
            <a:r>
              <a:rPr lang="en-US" dirty="0" err="1" smtClean="0"/>
              <a:t>HistGradientBoostingClassifier</a:t>
            </a:r>
            <a:endParaRPr lang="en-IN" dirty="0"/>
          </a:p>
        </p:txBody>
      </p:sp>
    </p:spTree>
    <p:extLst>
      <p:ext uri="{BB962C8B-B14F-4D97-AF65-F5344CB8AC3E}">
        <p14:creationId xmlns:p14="http://schemas.microsoft.com/office/powerpoint/2010/main" val="2933675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Model/s Development and Evaluation </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Run and Evaluate selected models</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19</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9" name="Content Placeholder 5">
            <a:extLst>
              <a:ext uri="{FF2B5EF4-FFF2-40B4-BE49-F238E27FC236}">
                <a16:creationId xmlns:a16="http://schemas.microsoft.com/office/drawing/2014/main" id="{9EBA344F-A60B-40E9-9E93-CBA0BD6A44BF}"/>
              </a:ext>
            </a:extLst>
          </p:cNvPr>
          <p:cNvSpPr>
            <a:spLocks noGrp="1"/>
          </p:cNvSpPr>
          <p:nvPr>
            <p:ph sz="quarter" idx="13"/>
          </p:nvPr>
        </p:nvSpPr>
        <p:spPr>
          <a:xfrm>
            <a:off x="625285" y="2564904"/>
            <a:ext cx="10288692" cy="1986136"/>
          </a:xfrm>
        </p:spPr>
        <p:txBody>
          <a:bodyPr>
            <a:normAutofit/>
          </a:bodyPr>
          <a:lstStyle/>
          <a:p>
            <a:pPr indent="0">
              <a:lnSpc>
                <a:spcPct val="107000"/>
              </a:lnSpc>
              <a:spcAft>
                <a:spcPts val="800"/>
              </a:spcAft>
              <a:buNone/>
            </a:pPr>
            <a:r>
              <a:rPr lang="en-IN" dirty="0"/>
              <a:t>A total of 3 algorithm has been used on this dataset for training testing purpose, these are </a:t>
            </a:r>
            <a:r>
              <a:rPr lang="en-IN" dirty="0" err="1"/>
              <a:t>MultinomialNB</a:t>
            </a:r>
            <a:r>
              <a:rPr lang="en-IN" dirty="0"/>
              <a:t>, </a:t>
            </a:r>
            <a:r>
              <a:rPr lang="en-IN" dirty="0" err="1"/>
              <a:t>SGDClassifier</a:t>
            </a:r>
            <a:r>
              <a:rPr lang="en-IN" dirty="0"/>
              <a:t> and </a:t>
            </a:r>
            <a:r>
              <a:rPr lang="en-IN" dirty="0" err="1"/>
              <a:t>HistGradientBoostingClassifer</a:t>
            </a:r>
            <a:r>
              <a:rPr lang="en-IN" dirty="0"/>
              <a:t>.</a:t>
            </a:r>
            <a:r>
              <a:rPr lang="en-IN" dirty="0" smtClean="0"/>
              <a:t> </a:t>
            </a:r>
            <a:r>
              <a:rPr lang="en-IN" dirty="0"/>
              <a:t>From </a:t>
            </a:r>
            <a:r>
              <a:rPr lang="en-IN" dirty="0" smtClean="0"/>
              <a:t>the model </a:t>
            </a:r>
            <a:r>
              <a:rPr lang="en-IN" dirty="0"/>
              <a:t>performance comparison it is clear that </a:t>
            </a:r>
            <a:r>
              <a:rPr lang="en-IN" dirty="0"/>
              <a:t> </a:t>
            </a:r>
            <a:r>
              <a:rPr lang="en-IN" b="1" dirty="0" err="1"/>
              <a:t>HistGradientBoostingClassifer</a:t>
            </a:r>
            <a:r>
              <a:rPr lang="en-IN" dirty="0"/>
              <a:t> </a:t>
            </a:r>
            <a:r>
              <a:rPr lang="en-IN" dirty="0" smtClean="0"/>
              <a:t>out-performs </a:t>
            </a:r>
            <a:r>
              <a:rPr lang="en-IN" dirty="0"/>
              <a:t>the other models with </a:t>
            </a:r>
            <a:r>
              <a:rPr lang="en-IN" b="1" dirty="0" err="1"/>
              <a:t>accuracy_score</a:t>
            </a:r>
            <a:r>
              <a:rPr lang="en-IN" b="1" dirty="0"/>
              <a:t> of </a:t>
            </a:r>
            <a:r>
              <a:rPr lang="en-IN" b="1" dirty="0" smtClean="0"/>
              <a:t>98.03%</a:t>
            </a:r>
            <a:r>
              <a:rPr lang="en-IN" dirty="0"/>
              <a:t> and </a:t>
            </a:r>
            <a:r>
              <a:rPr lang="en-IN" b="1" dirty="0" smtClean="0"/>
              <a:t>log </a:t>
            </a:r>
            <a:r>
              <a:rPr lang="en-IN" b="1" dirty="0" smtClean="0"/>
              <a:t>loss: </a:t>
            </a:r>
            <a:r>
              <a:rPr lang="en-IN" b="1" dirty="0" smtClean="0"/>
              <a:t>0.67.</a:t>
            </a:r>
            <a:r>
              <a:rPr lang="en-IN" dirty="0" smtClean="0"/>
              <a:t> </a:t>
            </a:r>
            <a:r>
              <a:rPr lang="en-IN" dirty="0"/>
              <a:t>Therefore, continuing with </a:t>
            </a:r>
            <a:r>
              <a:rPr lang="en-IN" dirty="0"/>
              <a:t> </a:t>
            </a:r>
            <a:r>
              <a:rPr lang="en-IN" b="1" dirty="0" err="1"/>
              <a:t>HistGradientBoostingClassifer</a:t>
            </a:r>
            <a:r>
              <a:rPr lang="en-IN" dirty="0"/>
              <a:t> </a:t>
            </a:r>
            <a:r>
              <a:rPr lang="en-IN" dirty="0" smtClean="0"/>
              <a:t>as </a:t>
            </a:r>
            <a:r>
              <a:rPr lang="en-IN" dirty="0"/>
              <a:t>final model.</a:t>
            </a:r>
          </a:p>
        </p:txBody>
      </p:sp>
    </p:spTree>
    <p:extLst>
      <p:ext uri="{BB962C8B-B14F-4D97-AF65-F5344CB8AC3E}">
        <p14:creationId xmlns:p14="http://schemas.microsoft.com/office/powerpoint/2010/main" val="36924551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ACKNOWLEDGMENT</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48640" y="1698486"/>
            <a:ext cx="10288693" cy="4629162"/>
          </a:xfrm>
        </p:spPr>
        <p:txBody>
          <a:bodyPr/>
          <a:lstStyle/>
          <a:p>
            <a:pPr marL="0" indent="0">
              <a:buNone/>
            </a:pPr>
            <a:r>
              <a:rPr lang="en-IN" dirty="0"/>
              <a:t>I would like to express my deep sense of gratitude to my SME (Subject Matter Expert) </a:t>
            </a:r>
            <a:r>
              <a:rPr lang="en-IN" b="1" dirty="0"/>
              <a:t>Ms. </a:t>
            </a:r>
            <a:r>
              <a:rPr lang="en-IN" b="1" dirty="0" err="1"/>
              <a:t>Rashi</a:t>
            </a:r>
            <a:r>
              <a:rPr lang="en-IN" b="1" dirty="0"/>
              <a:t> </a:t>
            </a:r>
            <a:r>
              <a:rPr lang="en-IN" b="1" dirty="0" err="1"/>
              <a:t>Mathur</a:t>
            </a:r>
            <a:r>
              <a:rPr lang="en-IN" dirty="0"/>
              <a:t> as well as </a:t>
            </a:r>
            <a:r>
              <a:rPr lang="en-IN" b="1" dirty="0"/>
              <a:t>Flip </a:t>
            </a:r>
            <a:r>
              <a:rPr lang="en-IN" b="1" dirty="0" err="1"/>
              <a:t>Robo</a:t>
            </a:r>
            <a:r>
              <a:rPr lang="en-IN" b="1" dirty="0"/>
              <a:t> Technologies</a:t>
            </a:r>
            <a:r>
              <a:rPr lang="en-IN" dirty="0"/>
              <a:t> who gave me the golden opportunity to do project on </a:t>
            </a:r>
            <a:r>
              <a:rPr lang="en-IN" b="1" dirty="0"/>
              <a:t>Fake News Detection</a:t>
            </a:r>
            <a:r>
              <a:rPr lang="en-IN" dirty="0"/>
              <a:t>, which also helped me in doing lots of research and I came to know about so many new things.</a:t>
            </a:r>
          </a:p>
          <a:p>
            <a:pPr marL="0" indent="0">
              <a:buNone/>
            </a:pPr>
            <a:r>
              <a:rPr lang="en-IN" dirty="0"/>
              <a:t>I am very much thankful to </a:t>
            </a:r>
            <a:r>
              <a:rPr lang="en-IN" b="1" dirty="0"/>
              <a:t>Mr. </a:t>
            </a:r>
            <a:r>
              <a:rPr lang="en-IN" b="1" dirty="0" err="1"/>
              <a:t>Shankargouda</a:t>
            </a:r>
            <a:r>
              <a:rPr lang="en-IN" b="1" dirty="0"/>
              <a:t> </a:t>
            </a:r>
            <a:r>
              <a:rPr lang="en-IN" b="1" dirty="0" err="1"/>
              <a:t>Tegginmani</a:t>
            </a:r>
            <a:r>
              <a:rPr lang="en-IN" b="1" dirty="0"/>
              <a:t>, Trainer (</a:t>
            </a:r>
            <a:r>
              <a:rPr lang="en-IN" b="1" dirty="0" err="1"/>
              <a:t>DataTrained</a:t>
            </a:r>
            <a:r>
              <a:rPr lang="en-IN" b="1" dirty="0"/>
              <a:t>)</a:t>
            </a:r>
            <a:r>
              <a:rPr lang="en-IN" dirty="0"/>
              <a:t>, for their valuable guidance, keen interest and encouragement at various stages of my training period which eventually helped me a lot in doing this project.</a:t>
            </a:r>
          </a:p>
          <a:p>
            <a:pPr marL="0" indent="0">
              <a:buNone/>
            </a:pPr>
            <a:r>
              <a:rPr lang="en-IN" dirty="0"/>
              <a:t>I also acknowledge with thanks for suggestion and timely guidance, which I have received from my SME Ms. </a:t>
            </a:r>
            <a:r>
              <a:rPr lang="en-IN" dirty="0" err="1"/>
              <a:t>Rashi</a:t>
            </a:r>
            <a:r>
              <a:rPr lang="en-IN" dirty="0"/>
              <a:t> </a:t>
            </a:r>
            <a:r>
              <a:rPr lang="en-IN" dirty="0" err="1"/>
              <a:t>Mathur</a:t>
            </a:r>
            <a:r>
              <a:rPr lang="en-IN" dirty="0"/>
              <a:t> during this project, which immensely helped me in the evaluation of my ideas on the project.</a:t>
            </a:r>
            <a:endParaRPr lang="en-IN" sz="18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gn="r">
              <a:lnSpc>
                <a:spcPct val="107000"/>
              </a:lnSpc>
              <a:spcAft>
                <a:spcPts val="800"/>
              </a:spcAft>
              <a:buNone/>
            </a:pPr>
            <a:r>
              <a:rPr lang="en-IN" dirty="0" smtClean="0">
                <a:effectLst/>
                <a:ea typeface="Calibri" panose="020F0502020204030204" pitchFamily="34" charset="0"/>
                <a:cs typeface="Times New Roman" panose="02020603050405020304" pitchFamily="18" charset="0"/>
              </a:rPr>
              <a:t>Ashok </a:t>
            </a:r>
            <a:r>
              <a:rPr lang="en-IN" dirty="0">
                <a:effectLst/>
                <a:ea typeface="Calibri" panose="020F0502020204030204" pitchFamily="34" charset="0"/>
                <a:cs typeface="Times New Roman" panose="02020603050405020304" pitchFamily="18" charset="0"/>
              </a:rPr>
              <a:t>Kumar Sharma</a:t>
            </a: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2</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10747254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Conclusion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Key Findings and Conclusions of the Study</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20</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9" name="Content Placeholder 5">
            <a:extLst>
              <a:ext uri="{FF2B5EF4-FFF2-40B4-BE49-F238E27FC236}">
                <a16:creationId xmlns:a16="http://schemas.microsoft.com/office/drawing/2014/main" id="{9EBA344F-A60B-40E9-9E93-CBA0BD6A44BF}"/>
              </a:ext>
            </a:extLst>
          </p:cNvPr>
          <p:cNvSpPr>
            <a:spLocks noGrp="1"/>
          </p:cNvSpPr>
          <p:nvPr>
            <p:ph sz="quarter" idx="13"/>
          </p:nvPr>
        </p:nvSpPr>
        <p:spPr>
          <a:xfrm>
            <a:off x="548640" y="2667000"/>
            <a:ext cx="10288692" cy="3660648"/>
          </a:xfrm>
        </p:spPr>
        <p:txBody>
          <a:bodyPr>
            <a:normAutofit/>
          </a:bodyPr>
          <a:lstStyle/>
          <a:p>
            <a:pPr indent="0">
              <a:lnSpc>
                <a:spcPct val="107000"/>
              </a:lnSpc>
              <a:spcAft>
                <a:spcPts val="800"/>
              </a:spcAft>
              <a:buNone/>
            </a:pPr>
            <a:r>
              <a:rPr lang="en-IN" b="1" dirty="0" err="1"/>
              <a:t>HistGradientBoostingClassifier</a:t>
            </a:r>
            <a:r>
              <a:rPr lang="en-IN" dirty="0"/>
              <a:t> performs better with </a:t>
            </a:r>
            <a:r>
              <a:rPr lang="en-IN" b="1" dirty="0"/>
              <a:t>Accuracy Score: 98.03%</a:t>
            </a:r>
            <a:r>
              <a:rPr lang="en-IN" dirty="0"/>
              <a:t> and </a:t>
            </a:r>
            <a:r>
              <a:rPr lang="en-IN" b="1" dirty="0"/>
              <a:t>Log Loss: 0.67</a:t>
            </a:r>
            <a:r>
              <a:rPr lang="en-IN" dirty="0"/>
              <a:t> than other models. Therefore, proceeding with </a:t>
            </a:r>
            <a:r>
              <a:rPr lang="en-IN" b="1" dirty="0" err="1"/>
              <a:t>HistGradientBoostingClassifier</a:t>
            </a:r>
            <a:r>
              <a:rPr lang="en-IN" dirty="0"/>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519263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Conclusion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Learning Outcomes of the Study in respect of Data Science</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21</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9" name="Content Placeholder 5">
            <a:extLst>
              <a:ext uri="{FF2B5EF4-FFF2-40B4-BE49-F238E27FC236}">
                <a16:creationId xmlns:a16="http://schemas.microsoft.com/office/drawing/2014/main" id="{9EBA344F-A60B-40E9-9E93-CBA0BD6A44BF}"/>
              </a:ext>
            </a:extLst>
          </p:cNvPr>
          <p:cNvSpPr>
            <a:spLocks noGrp="1"/>
          </p:cNvSpPr>
          <p:nvPr>
            <p:ph sz="quarter" idx="13"/>
          </p:nvPr>
        </p:nvSpPr>
        <p:spPr>
          <a:xfrm>
            <a:off x="548640" y="2667000"/>
            <a:ext cx="10288692" cy="3660648"/>
          </a:xfrm>
        </p:spPr>
        <p:txBody>
          <a:bodyPr>
            <a:normAutofit/>
          </a:bodyPr>
          <a:lstStyle/>
          <a:p>
            <a:pPr indent="0">
              <a:lnSpc>
                <a:spcPct val="107000"/>
              </a:lnSpc>
              <a:spcAft>
                <a:spcPts val="800"/>
              </a:spcAft>
              <a:buNone/>
            </a:pPr>
            <a:r>
              <a:rPr lang="en-IN" dirty="0"/>
              <a:t>During the data analysis, I have replaced the null values with single white space and then merge the feature headline, news, </a:t>
            </a:r>
            <a:r>
              <a:rPr lang="en-IN" dirty="0" err="1"/>
              <a:t>written_by</a:t>
            </a:r>
            <a:r>
              <a:rPr lang="en-IN" dirty="0"/>
              <a:t> to make a single feature </a:t>
            </a:r>
            <a:r>
              <a:rPr lang="en-IN" dirty="0" err="1"/>
              <a:t>text_feature</a:t>
            </a:r>
            <a:r>
              <a:rPr lang="en-IN" dirty="0"/>
              <a:t> and then dropped the feature headline, news and </a:t>
            </a:r>
            <a:r>
              <a:rPr lang="en-IN" dirty="0" err="1"/>
              <a:t>written_by</a:t>
            </a:r>
            <a:r>
              <a:rPr lang="en-IN" dirty="0"/>
              <a:t>. But these null values can also </a:t>
            </a:r>
            <a:r>
              <a:rPr lang="en-IN" dirty="0" smtClean="0"/>
              <a:t>be </a:t>
            </a:r>
            <a:r>
              <a:rPr lang="en-IN" dirty="0"/>
              <a:t>removed by dropping the entire row and proceed further without merging the features into single feature which might impact the model performance either in positive or negative way. As of now, I am finishing this project with my current approach which gives the </a:t>
            </a:r>
            <a:r>
              <a:rPr lang="en-IN" b="1" dirty="0"/>
              <a:t>final accuracy score of 98.03% and log loss: 0.67</a:t>
            </a:r>
            <a:r>
              <a:rPr lang="en-IN" dirty="0"/>
              <a:t> and this can be further improved by training with more specific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588776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Conclusion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Limitations of this work and Scope for Future Work</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22</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9" name="Content Placeholder 5">
            <a:extLst>
              <a:ext uri="{FF2B5EF4-FFF2-40B4-BE49-F238E27FC236}">
                <a16:creationId xmlns:a16="http://schemas.microsoft.com/office/drawing/2014/main" id="{9EBA344F-A60B-40E9-9E93-CBA0BD6A44BF}"/>
              </a:ext>
            </a:extLst>
          </p:cNvPr>
          <p:cNvSpPr>
            <a:spLocks noGrp="1"/>
          </p:cNvSpPr>
          <p:nvPr>
            <p:ph sz="quarter" idx="13"/>
          </p:nvPr>
        </p:nvSpPr>
        <p:spPr>
          <a:xfrm>
            <a:off x="548640" y="2667000"/>
            <a:ext cx="10288692" cy="3660648"/>
          </a:xfrm>
        </p:spPr>
        <p:txBody>
          <a:bodyPr>
            <a:normAutofit/>
          </a:bodyPr>
          <a:lstStyle/>
          <a:p>
            <a:pPr indent="0">
              <a:lnSpc>
                <a:spcPct val="107000"/>
              </a:lnSpc>
              <a:spcAft>
                <a:spcPts val="800"/>
              </a:spcAft>
              <a:buNone/>
            </a:pPr>
            <a:r>
              <a:rPr lang="en-IN" dirty="0"/>
              <a:t>Current model is limited to news data but this can further be improved for other sectors of fake document detection by training the model accordingly. The overall score can also be improved further by training the model with more specific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59206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introduction</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p:txBody>
          <a:bodyPr>
            <a:normAutofit/>
          </a:bodyPr>
          <a:lstStyle/>
          <a:p>
            <a:pPr marL="0" indent="0">
              <a:buNone/>
            </a:pPr>
            <a:r>
              <a:rPr lang="en-IN" dirty="0"/>
              <a:t>The authenticity of Information has become a longstanding issue affecting businesses and society, both for printed and digital media. On social networks, the reach and effects of information spread occur at such a fast pace and so amplified that distorted, inaccurate, or false information acquires a tremendous potential to cause real-world impacts, within minutes, for millions of users. Recently, several public concerns about this problem and some approaches to mitigate the problem were expressed. This project is intended to build a model which can predict whether the news is fake or not.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p:txBody>
          <a:bodyPr/>
          <a:lstStyle/>
          <a:p>
            <a:r>
              <a:rPr lang="en-US" dirty="0"/>
              <a:t>Business Problem Framing</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3</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8487255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introduction</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p:txBody>
          <a:bodyPr/>
          <a:lstStyle/>
          <a:p>
            <a:pPr indent="0" algn="just">
              <a:lnSpc>
                <a:spcPct val="107000"/>
              </a:lnSpc>
              <a:spcAft>
                <a:spcPts val="800"/>
              </a:spcAft>
              <a:buNone/>
            </a:pPr>
            <a:r>
              <a:rPr lang="en-IN" dirty="0"/>
              <a:t>Fake news is false or misleading information presented as news. It often has the aim of damaging the reputation of a person or entity, or making money through advertising revenue. However, the term does not have a fixed definition, and has been applied more broadly to include any type of false information, including unintentional and unconscious mechanisms, and also by high-profile individuals to apply to any news unfavourable to his/her personal perspectives.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p:txBody>
          <a:bodyPr/>
          <a:lstStyle/>
          <a:p>
            <a:r>
              <a:rPr lang="en-US" dirty="0"/>
              <a:t>Conceptual Background of the Domain Problem</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4</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8549751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introduction</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p:txBody>
          <a:bodyPr>
            <a:normAutofit/>
          </a:bodyPr>
          <a:lstStyle/>
          <a:p>
            <a:pPr marL="457200" lvl="0" indent="-457200">
              <a:buFont typeface="+mj-lt"/>
              <a:buAutoNum type="arabicPeriod"/>
            </a:pPr>
            <a:r>
              <a:rPr lang="en-IN" dirty="0"/>
              <a:t>What is </a:t>
            </a:r>
            <a:r>
              <a:rPr lang="en-IN" dirty="0" smtClean="0"/>
              <a:t>Fake News?</a:t>
            </a:r>
            <a:endParaRPr lang="en-IN" dirty="0"/>
          </a:p>
          <a:p>
            <a:pPr marL="228600" lvl="1" indent="0">
              <a:buNone/>
            </a:pPr>
            <a:r>
              <a:rPr lang="en-IN" b="1" dirty="0"/>
              <a:t>Fake news</a:t>
            </a:r>
            <a:r>
              <a:rPr lang="en-IN" dirty="0"/>
              <a:t> is false or misleading information presented as news. It often has the aim of damaging the reputation of a person or entity, or making money through advertising revenue.</a:t>
            </a:r>
            <a:endParaRPr lang="en-IN" sz="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p:txBody>
          <a:bodyPr/>
          <a:lstStyle/>
          <a:p>
            <a:r>
              <a:rPr lang="en-US" dirty="0"/>
              <a:t>Review of Literature</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5</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5636784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introduction</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p:txBody>
          <a:bodyPr>
            <a:normAutofit/>
          </a:bodyPr>
          <a:lstStyle/>
          <a:p>
            <a:pPr marL="0" lvl="0" indent="0" algn="just">
              <a:lnSpc>
                <a:spcPct val="107000"/>
              </a:lnSpc>
              <a:spcAft>
                <a:spcPts val="800"/>
              </a:spcAft>
              <a:buNone/>
            </a:pPr>
            <a:r>
              <a:rPr lang="en-IN" dirty="0"/>
              <a:t>This model can be used by the print media, news media, social media and search engine websites to detect a news article as Fake or Not Fake. This model can classify fake news so that it can be controlled and restricted from spreading around the world.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p:txBody>
          <a:bodyPr/>
          <a:lstStyle/>
          <a:p>
            <a:r>
              <a:rPr lang="en-US" dirty="0"/>
              <a:t>Motivation for the Problem Undertaken</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6</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5834927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Analytical Problem Framing</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48640" y="2384286"/>
            <a:ext cx="10288693" cy="3943362"/>
          </a:xfrm>
        </p:spPr>
        <p:txBody>
          <a:bodyPr>
            <a:normAutofit/>
          </a:bodyPr>
          <a:lstStyle/>
          <a:p>
            <a:pPr marL="0" indent="0">
              <a:buNone/>
            </a:pPr>
            <a:r>
              <a:rPr lang="en-IN" dirty="0"/>
              <a:t>For checking datatypes and null values, pandas.DataFrame.info() and </a:t>
            </a:r>
            <a:r>
              <a:rPr lang="en-IN" dirty="0" err="1"/>
              <a:t>pandas.Series.isnull</a:t>
            </a:r>
            <a:r>
              <a:rPr lang="en-IN" dirty="0"/>
              <a:t>().sum() method has been used. To drop the null values </a:t>
            </a:r>
            <a:r>
              <a:rPr lang="en-IN" dirty="0" err="1"/>
              <a:t>pandas.DataFrame.dropna</a:t>
            </a:r>
            <a:r>
              <a:rPr lang="en-IN" dirty="0"/>
              <a:t>() method has been used. To replace and remove the certain terms and punctuations, </a:t>
            </a:r>
            <a:r>
              <a:rPr lang="en-IN" dirty="0" err="1"/>
              <a:t>pandas.Series.str.replace</a:t>
            </a:r>
            <a:r>
              <a:rPr lang="en-IN" dirty="0"/>
              <a:t>() method with regular expression has been used. To get rid of stop words, </a:t>
            </a:r>
            <a:r>
              <a:rPr lang="en-IN" dirty="0" err="1"/>
              <a:t>nltk.corpus.stopwords</a:t>
            </a:r>
            <a:r>
              <a:rPr lang="en-IN" dirty="0"/>
              <a:t>() method has been used.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p:txBody>
          <a:bodyPr/>
          <a:lstStyle/>
          <a:p>
            <a:r>
              <a:rPr lang="en-US" dirty="0"/>
              <a:t>Mathematical/ Analytical Modeling of the Problem</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7</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40280853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Analytical Problem Framing</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48641" y="2384286"/>
            <a:ext cx="5461917" cy="3943362"/>
          </a:xfrm>
        </p:spPr>
        <p:txBody>
          <a:bodyPr>
            <a:normAutofit/>
          </a:bodyPr>
          <a:lstStyle/>
          <a:p>
            <a:pPr indent="0" algn="just">
              <a:lnSpc>
                <a:spcPct val="107000"/>
              </a:lnSpc>
              <a:spcAft>
                <a:spcPts val="800"/>
              </a:spcAft>
              <a:buNone/>
            </a:pPr>
            <a:r>
              <a:rPr lang="en-IN" dirty="0"/>
              <a:t>There is 1 input variable needs to be provided to the logic to get the output i.e. 0-NotFake or 1-Fake. Logic highlighted </a:t>
            </a:r>
            <a:r>
              <a:rPr lang="en-IN" dirty="0" smtClean="0"/>
              <a:t>i.e</a:t>
            </a:r>
            <a:r>
              <a:rPr lang="en-IN" dirty="0"/>
              <a:t>. </a:t>
            </a:r>
            <a:r>
              <a:rPr lang="en-IN" dirty="0" err="1"/>
              <a:t>HistGradientBoostingClassifier</a:t>
            </a:r>
            <a:r>
              <a:rPr lang="en-IN" dirty="0"/>
              <a:t> is the best performing algorithm among all other logics on this dataset.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6010559" cy="424732"/>
          </a:xfrm>
        </p:spPr>
        <p:txBody>
          <a:bodyPr/>
          <a:lstStyle/>
          <a:p>
            <a:r>
              <a:rPr lang="en-US" dirty="0"/>
              <a:t>Data Inputs- Logic- Output Relationships</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8</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47422530"/>
              </p:ext>
            </p:extLst>
          </p:nvPr>
        </p:nvGraphicFramePr>
        <p:xfrm>
          <a:off x="6010558" y="1698486"/>
          <a:ext cx="6117171" cy="4314016"/>
        </p:xfrm>
        <a:graphic>
          <a:graphicData uri="http://schemas.openxmlformats.org/drawingml/2006/table">
            <a:tbl>
              <a:tblPr firstRow="1" firstCol="1" bandRow="1">
                <a:tableStyleId>{BDBED569-4797-4DF1-A0F4-6AAB3CD982D8}</a:tableStyleId>
              </a:tblPr>
              <a:tblGrid>
                <a:gridCol w="1453594">
                  <a:extLst>
                    <a:ext uri="{9D8B030D-6E8A-4147-A177-3AD203B41FA5}">
                      <a16:colId xmlns:a16="http://schemas.microsoft.com/office/drawing/2014/main" val="801648358"/>
                    </a:ext>
                  </a:extLst>
                </a:gridCol>
                <a:gridCol w="3600400">
                  <a:extLst>
                    <a:ext uri="{9D8B030D-6E8A-4147-A177-3AD203B41FA5}">
                      <a16:colId xmlns:a16="http://schemas.microsoft.com/office/drawing/2014/main" val="1837790923"/>
                    </a:ext>
                  </a:extLst>
                </a:gridCol>
                <a:gridCol w="1063177">
                  <a:extLst>
                    <a:ext uri="{9D8B030D-6E8A-4147-A177-3AD203B41FA5}">
                      <a16:colId xmlns:a16="http://schemas.microsoft.com/office/drawing/2014/main" val="1665654950"/>
                    </a:ext>
                  </a:extLst>
                </a:gridCol>
              </a:tblGrid>
              <a:tr h="155506">
                <a:tc>
                  <a:txBody>
                    <a:bodyPr/>
                    <a:lstStyle/>
                    <a:p>
                      <a:pPr algn="ctr">
                        <a:lnSpc>
                          <a:spcPct val="107000"/>
                        </a:lnSpc>
                        <a:spcAft>
                          <a:spcPts val="0"/>
                        </a:spcAft>
                      </a:pPr>
                      <a:r>
                        <a:rPr lang="en-IN" sz="1100">
                          <a:effectLst/>
                        </a:rPr>
                        <a:t>Input</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944" marR="49944" marT="0" marB="0" anchor="ctr"/>
                </a:tc>
                <a:tc>
                  <a:txBody>
                    <a:bodyPr/>
                    <a:lstStyle/>
                    <a:p>
                      <a:pPr algn="ctr">
                        <a:lnSpc>
                          <a:spcPct val="107000"/>
                        </a:lnSpc>
                        <a:spcAft>
                          <a:spcPts val="0"/>
                        </a:spcAft>
                      </a:pPr>
                      <a:r>
                        <a:rPr lang="en-IN" sz="1100" dirty="0">
                          <a:effectLst/>
                        </a:rPr>
                        <a:t>Logic (algorithm)</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944" marR="49944" marT="0" marB="0" anchor="ctr"/>
                </a:tc>
                <a:tc>
                  <a:txBody>
                    <a:bodyPr/>
                    <a:lstStyle/>
                    <a:p>
                      <a:pPr algn="ctr">
                        <a:lnSpc>
                          <a:spcPct val="107000"/>
                        </a:lnSpc>
                        <a:spcAft>
                          <a:spcPts val="0"/>
                        </a:spcAft>
                      </a:pPr>
                      <a:r>
                        <a:rPr lang="en-IN" sz="1100">
                          <a:effectLst/>
                        </a:rPr>
                        <a:t>Output</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944" marR="49944" marT="0" marB="0" anchor="ctr"/>
                </a:tc>
                <a:extLst>
                  <a:ext uri="{0D108BD9-81ED-4DB2-BD59-A6C34878D82A}">
                    <a16:rowId xmlns:a16="http://schemas.microsoft.com/office/drawing/2014/main" val="1335014649"/>
                  </a:ext>
                </a:extLst>
              </a:tr>
              <a:tr h="4134628">
                <a:tc>
                  <a:txBody>
                    <a:bodyPr/>
                    <a:lstStyle/>
                    <a:p>
                      <a:pPr algn="ctr">
                        <a:lnSpc>
                          <a:spcPct val="107000"/>
                        </a:lnSpc>
                        <a:spcAft>
                          <a:spcPts val="0"/>
                        </a:spcAft>
                      </a:pPr>
                      <a:r>
                        <a:rPr lang="en-IN" sz="1800" b="1" kern="1200" dirty="0" err="1" smtClean="0">
                          <a:solidFill>
                            <a:schemeClr val="tx1"/>
                          </a:solidFill>
                          <a:effectLst/>
                          <a:latin typeface="+mn-lt"/>
                          <a:ea typeface="+mn-ea"/>
                          <a:cs typeface="+mn-cs"/>
                        </a:rPr>
                        <a:t>text_feature</a:t>
                      </a:r>
                      <a:endParaRPr lang="en-IN" sz="1800" b="1" kern="1200" dirty="0" smtClean="0">
                        <a:solidFill>
                          <a:schemeClr val="tx1"/>
                        </a:solidFill>
                        <a:effectLst/>
                        <a:latin typeface="+mn-lt"/>
                        <a:ea typeface="+mn-ea"/>
                        <a:cs typeface="+mn-cs"/>
                      </a:endParaRPr>
                    </a:p>
                    <a:p>
                      <a:pPr algn="ctr">
                        <a:lnSpc>
                          <a:spcPct val="107000"/>
                        </a:lnSpc>
                        <a:spcAft>
                          <a:spcPts val="0"/>
                        </a:spcAft>
                      </a:pPr>
                      <a:r>
                        <a:rPr lang="en-IN" sz="1800" b="1" kern="1200" dirty="0" smtClean="0">
                          <a:solidFill>
                            <a:schemeClr val="tx1"/>
                          </a:solidFill>
                          <a:effectLst/>
                          <a:latin typeface="+mn-lt"/>
                          <a:ea typeface="+mn-ea"/>
                          <a:cs typeface="+mn-cs"/>
                        </a:rPr>
                        <a:t>(object</a:t>
                      </a:r>
                      <a:r>
                        <a:rPr lang="en-IN" sz="1800" b="1" kern="1200" dirty="0" smtClean="0">
                          <a:solidFill>
                            <a:schemeClr val="tx1"/>
                          </a:solidFill>
                          <a:effectLst/>
                          <a:latin typeface="+mn-lt"/>
                          <a:ea typeface="+mn-ea"/>
                          <a:cs typeface="+mn-cs"/>
                        </a:rPr>
                        <a:t>)</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944" marR="49944" marT="0" marB="0" anchor="ctr">
                    <a:solidFill>
                      <a:schemeClr val="accent3">
                        <a:lumMod val="20000"/>
                        <a:lumOff val="80000"/>
                        <a:alpha val="20000"/>
                      </a:schemeClr>
                    </a:solidFill>
                  </a:tcPr>
                </a:tc>
                <a:tc>
                  <a:txBody>
                    <a:bodyPr/>
                    <a:lstStyle/>
                    <a:p>
                      <a:pPr algn="ctr"/>
                      <a:r>
                        <a:rPr lang="en-US" sz="1800" kern="1200" dirty="0" err="1" smtClean="0">
                          <a:solidFill>
                            <a:schemeClr val="tx1"/>
                          </a:solidFill>
                          <a:effectLst/>
                          <a:latin typeface="+mn-lt"/>
                          <a:ea typeface="+mn-ea"/>
                          <a:cs typeface="+mn-cs"/>
                        </a:rPr>
                        <a:t>MultinomialNB</a:t>
                      </a:r>
                      <a:endParaRPr lang="en-US" sz="1800" kern="1200" dirty="0" smtClean="0">
                        <a:solidFill>
                          <a:schemeClr val="tx1"/>
                        </a:solidFill>
                        <a:effectLst/>
                        <a:latin typeface="+mn-lt"/>
                        <a:ea typeface="+mn-ea"/>
                        <a:cs typeface="+mn-cs"/>
                      </a:endParaRPr>
                    </a:p>
                    <a:p>
                      <a:pPr algn="ctr"/>
                      <a:r>
                        <a:rPr lang="en-US" sz="1800" b="0" kern="1200" dirty="0" err="1" smtClean="0">
                          <a:solidFill>
                            <a:schemeClr val="tx1"/>
                          </a:solidFill>
                          <a:effectLst/>
                          <a:latin typeface="+mn-lt"/>
                          <a:ea typeface="+mn-ea"/>
                          <a:cs typeface="+mn-cs"/>
                        </a:rPr>
                        <a:t>SGDClassifier</a:t>
                      </a:r>
                      <a:endParaRPr lang="en-US" sz="1800" b="0" kern="1200" dirty="0" smtClean="0">
                        <a:solidFill>
                          <a:schemeClr val="tx1"/>
                        </a:solidFill>
                        <a:effectLst/>
                        <a:latin typeface="+mn-lt"/>
                        <a:ea typeface="+mn-ea"/>
                        <a:cs typeface="+mn-cs"/>
                      </a:endParaRPr>
                    </a:p>
                    <a:p>
                      <a:pPr algn="ctr"/>
                      <a:r>
                        <a:rPr lang="en-US" sz="1800" b="1" kern="1200" dirty="0" err="1" smtClean="0">
                          <a:solidFill>
                            <a:schemeClr val="tx1"/>
                          </a:solidFill>
                          <a:effectLst/>
                          <a:latin typeface="+mn-lt"/>
                          <a:ea typeface="+mn-ea"/>
                          <a:cs typeface="+mn-cs"/>
                        </a:rPr>
                        <a:t>HistGradientBoostingClassifier</a:t>
                      </a:r>
                      <a:endParaRPr lang="en-IN" sz="1800" b="1" kern="1200" dirty="0" smtClean="0">
                        <a:solidFill>
                          <a:schemeClr val="tx1"/>
                        </a:solidFill>
                        <a:effectLst/>
                        <a:latin typeface="+mn-lt"/>
                        <a:ea typeface="+mn-ea"/>
                        <a:cs typeface="+mn-cs"/>
                      </a:endParaRPr>
                    </a:p>
                  </a:txBody>
                  <a:tcPr marL="49944" marR="49944" marT="0" marB="0" anchor="ctr">
                    <a:solidFill>
                      <a:schemeClr val="accent2">
                        <a:alpha val="20000"/>
                      </a:schemeClr>
                    </a:solidFill>
                  </a:tcPr>
                </a:tc>
                <a:tc>
                  <a:txBody>
                    <a:bodyPr/>
                    <a:lstStyle/>
                    <a:p>
                      <a:pPr algn="ctr">
                        <a:lnSpc>
                          <a:spcPct val="107000"/>
                        </a:lnSpc>
                        <a:spcAft>
                          <a:spcPts val="0"/>
                        </a:spcAft>
                      </a:pPr>
                      <a:r>
                        <a:rPr lang="en-IN" sz="2000" dirty="0" smtClean="0"/>
                        <a:t>0</a:t>
                      </a:r>
                    </a:p>
                    <a:p>
                      <a:pPr algn="ctr">
                        <a:lnSpc>
                          <a:spcPct val="107000"/>
                        </a:lnSpc>
                        <a:spcAft>
                          <a:spcPts val="0"/>
                        </a:spcAft>
                      </a:pPr>
                      <a:r>
                        <a:rPr lang="en-US" sz="1200" dirty="0" smtClean="0">
                          <a:effectLst/>
                          <a:latin typeface="Calibri" panose="020F0502020204030204" pitchFamily="34" charset="0"/>
                          <a:ea typeface="Calibri" panose="020F0502020204030204" pitchFamily="34" charset="0"/>
                          <a:cs typeface="Times New Roman" panose="02020603050405020304" pitchFamily="18" charset="0"/>
                        </a:rPr>
                        <a:t>Or</a:t>
                      </a:r>
                      <a:endParaRPr lang="en-US" sz="800" dirty="0" smtClean="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0"/>
                        </a:spcAft>
                      </a:pPr>
                      <a:r>
                        <a:rPr lang="en-US" sz="2000" b="1" dirty="0" smtClean="0">
                          <a:effectLst/>
                          <a:latin typeface="Calibri" panose="020F0502020204030204" pitchFamily="34" charset="0"/>
                          <a:ea typeface="Calibri" panose="020F0502020204030204" pitchFamily="34" charset="0"/>
                          <a:cs typeface="Times New Roman" panose="02020603050405020304" pitchFamily="18" charset="0"/>
                        </a:rPr>
                        <a:t>1</a:t>
                      </a:r>
                      <a:endParaRPr lang="en-IN"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49944" marR="49944" marT="0" marB="0" anchor="ctr">
                    <a:solidFill>
                      <a:srgbClr val="00B050">
                        <a:alpha val="20000"/>
                      </a:srgbClr>
                    </a:solidFill>
                  </a:tcPr>
                </a:tc>
                <a:extLst>
                  <a:ext uri="{0D108BD9-81ED-4DB2-BD59-A6C34878D82A}">
                    <a16:rowId xmlns:a16="http://schemas.microsoft.com/office/drawing/2014/main" val="1036728366"/>
                  </a:ext>
                </a:extLst>
              </a:tr>
            </a:tbl>
          </a:graphicData>
        </a:graphic>
      </p:graphicFrame>
    </p:spTree>
    <p:extLst>
      <p:ext uri="{BB962C8B-B14F-4D97-AF65-F5344CB8AC3E}">
        <p14:creationId xmlns:p14="http://schemas.microsoft.com/office/powerpoint/2010/main" val="24943269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Analytical Problem Framing</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48640" y="2384286"/>
            <a:ext cx="10288693" cy="3943362"/>
          </a:xfrm>
        </p:spPr>
        <p:txBody>
          <a:bodyPr>
            <a:normAutofit/>
          </a:bodyPr>
          <a:lstStyle/>
          <a:p>
            <a:pPr indent="0">
              <a:lnSpc>
                <a:spcPct val="107000"/>
              </a:lnSpc>
              <a:spcAft>
                <a:spcPts val="800"/>
              </a:spcAft>
              <a:buNone/>
            </a:pPr>
            <a:r>
              <a:rPr lang="en-IN" dirty="0"/>
              <a:t>The dataset is in the form of .CSV (Comma </a:t>
            </a:r>
            <a:r>
              <a:rPr lang="en-IN" dirty="0" smtClean="0"/>
              <a:t>Separated </a:t>
            </a:r>
            <a:r>
              <a:rPr lang="en-IN" dirty="0"/>
              <a:t>Value) format and consists of 6 columns (5 features and 1 label) with 20800 number of records as explained below:</a:t>
            </a:r>
            <a:endParaRPr lang="en-IN" dirty="0" smtClean="0"/>
          </a:p>
          <a:p>
            <a:pPr marL="228600" lvl="1" indent="0">
              <a:buNone/>
            </a:pPr>
            <a:r>
              <a:rPr lang="en-IN" dirty="0"/>
              <a:t>The data set includes:</a:t>
            </a:r>
          </a:p>
          <a:p>
            <a:pPr lvl="2"/>
            <a:r>
              <a:rPr lang="en-IN" b="1" dirty="0"/>
              <a:t>i</a:t>
            </a:r>
            <a:r>
              <a:rPr lang="en-IN" b="1" dirty="0" smtClean="0"/>
              <a:t>d:</a:t>
            </a:r>
            <a:r>
              <a:rPr lang="en-IN" dirty="0"/>
              <a:t> </a:t>
            </a:r>
            <a:r>
              <a:rPr lang="en-IN" dirty="0"/>
              <a:t>Unique id for each news article</a:t>
            </a:r>
            <a:r>
              <a:rPr lang="en-IN" dirty="0" smtClean="0"/>
              <a:t>.</a:t>
            </a:r>
          </a:p>
          <a:p>
            <a:pPr lvl="2"/>
            <a:r>
              <a:rPr lang="en-IN" b="1" dirty="0"/>
              <a:t>h</a:t>
            </a:r>
            <a:r>
              <a:rPr lang="en-IN" b="1" dirty="0" smtClean="0"/>
              <a:t>eadline:</a:t>
            </a:r>
            <a:r>
              <a:rPr lang="en-IN" dirty="0"/>
              <a:t> </a:t>
            </a:r>
            <a:r>
              <a:rPr lang="en-IN" dirty="0"/>
              <a:t>It is the title of the news.</a:t>
            </a:r>
            <a:endParaRPr lang="en-IN" dirty="0"/>
          </a:p>
          <a:p>
            <a:pPr lvl="2"/>
            <a:r>
              <a:rPr lang="en-IN" b="1" dirty="0" smtClean="0"/>
              <a:t>news:</a:t>
            </a:r>
            <a:r>
              <a:rPr lang="en-IN" dirty="0"/>
              <a:t> </a:t>
            </a:r>
            <a:r>
              <a:rPr lang="en-IN" dirty="0"/>
              <a:t>It contains the full text of the news article.</a:t>
            </a:r>
            <a:endParaRPr lang="en-IN" dirty="0"/>
          </a:p>
          <a:p>
            <a:pPr lvl="2"/>
            <a:r>
              <a:rPr lang="en-IN" b="1" dirty="0" smtClean="0"/>
              <a:t>Unnamed: 0:</a:t>
            </a:r>
            <a:r>
              <a:rPr lang="en-IN" dirty="0"/>
              <a:t> </a:t>
            </a:r>
            <a:r>
              <a:rPr lang="en-IN" dirty="0"/>
              <a:t>It is a serial number</a:t>
            </a:r>
            <a:r>
              <a:rPr lang="en-IN" dirty="0" smtClean="0"/>
              <a:t>.</a:t>
            </a:r>
            <a:endParaRPr lang="en-IN" dirty="0"/>
          </a:p>
          <a:p>
            <a:pPr lvl="2"/>
            <a:r>
              <a:rPr lang="en-IN" b="1" dirty="0" err="1" smtClean="0"/>
              <a:t>written_by</a:t>
            </a:r>
            <a:r>
              <a:rPr lang="en-IN" b="1" dirty="0" smtClean="0"/>
              <a:t>:</a:t>
            </a:r>
            <a:r>
              <a:rPr lang="en-IN" dirty="0"/>
              <a:t> </a:t>
            </a:r>
            <a:r>
              <a:rPr lang="en-IN" dirty="0"/>
              <a:t>It represent the author of the news article.</a:t>
            </a:r>
            <a:endParaRPr lang="en-IN" dirty="0"/>
          </a:p>
          <a:p>
            <a:pPr lvl="2"/>
            <a:r>
              <a:rPr lang="en-IN" b="1" dirty="0" smtClean="0"/>
              <a:t>label:</a:t>
            </a:r>
            <a:r>
              <a:rPr lang="en-IN" dirty="0"/>
              <a:t> </a:t>
            </a:r>
            <a:r>
              <a:rPr lang="en-IN" dirty="0"/>
              <a:t>It tells whether the news is fake(1) or not fake(0</a:t>
            </a:r>
            <a:r>
              <a:rPr lang="en-IN" dirty="0" smtClean="0"/>
              <a:t>).</a:t>
            </a:r>
            <a:endParaRPr lang="en-IN"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p:txBody>
          <a:bodyPr/>
          <a:lstStyle/>
          <a:p>
            <a:r>
              <a:rPr lang="en-US" dirty="0"/>
              <a:t>Data Sources and their formats</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9</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62136614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ernClassicBlock-3">
  <a:themeElements>
    <a:clrScheme name="MSFT_ELT_ModernClassicBlock_03">
      <a:dk1>
        <a:sysClr val="windowText" lastClr="000000"/>
      </a:dk1>
      <a:lt1>
        <a:sysClr val="window" lastClr="FFFFFF"/>
      </a:lt1>
      <a:dk2>
        <a:srgbClr val="43467B"/>
      </a:dk2>
      <a:lt2>
        <a:srgbClr val="DFE3E5"/>
      </a:lt2>
      <a:accent1>
        <a:srgbClr val="43467B"/>
      </a:accent1>
      <a:accent2>
        <a:srgbClr val="E58C09"/>
      </a:accent2>
      <a:accent3>
        <a:srgbClr val="2683C6"/>
      </a:accent3>
      <a:accent4>
        <a:srgbClr val="EEC621"/>
      </a:accent4>
      <a:accent5>
        <a:srgbClr val="1D9BA1"/>
      </a:accent5>
      <a:accent6>
        <a:srgbClr val="87175F"/>
      </a:accent6>
      <a:hlink>
        <a:srgbClr val="0070C0"/>
      </a:hlink>
      <a:folHlink>
        <a:srgbClr val="C00000"/>
      </a:folHlink>
    </a:clrScheme>
    <a:fontScheme name="MSFT_ELT_ModernClassicBlock_03">
      <a:majorFont>
        <a:latin typeface="Tw Cen MT Condensed"/>
        <a:ea typeface=""/>
        <a:cs typeface=""/>
      </a:majorFont>
      <a:minorFont>
        <a:latin typeface="Tw Cen MT"/>
        <a:ea typeface=""/>
        <a:cs typeface=""/>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ELT_Template_ModernClassicBlockLT_v4" id="{30DDF308-B484-4DB0-8959-4BA762476498}" vid="{49FD44A8-5F40-4E6E-BC83-04BD3C4DB2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BFCA5F6-1A5A-4D78-BDE2-C793B61E0E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106BD98-E608-40A1-98A8-93D5976215CA}">
  <ds:schemaRefs>
    <ds:schemaRef ds:uri="http://schemas.microsoft.com/sharepoint/v3/contenttype/forms"/>
  </ds:schemaRefs>
</ds:datastoreItem>
</file>

<file path=customXml/itemProps3.xml><?xml version="1.0" encoding="utf-8"?>
<ds:datastoreItem xmlns:ds="http://schemas.openxmlformats.org/officeDocument/2006/customXml" ds:itemID="{6A86D9CC-0D9D-4BFE-B3F3-26F480BF8C8A}">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Modern classic block presentation</Template>
  <TotalTime>2277</TotalTime>
  <Words>1835</Words>
  <Application>Microsoft Office PowerPoint</Application>
  <PresentationFormat>Widescreen</PresentationFormat>
  <Paragraphs>179</Paragraphs>
  <Slides>22</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Times New Roman</vt:lpstr>
      <vt:lpstr>Tw Cen MT</vt:lpstr>
      <vt:lpstr>Tw Cen MT Condensed</vt:lpstr>
      <vt:lpstr>Wingdings 3</vt:lpstr>
      <vt:lpstr>ModernClassicBlock-3</vt:lpstr>
      <vt:lpstr>Fake news detection project</vt:lpstr>
      <vt:lpstr>ACKNOWLEDGMENT</vt:lpstr>
      <vt:lpstr>introduction</vt:lpstr>
      <vt:lpstr>introduction</vt:lpstr>
      <vt:lpstr>introduction</vt:lpstr>
      <vt:lpstr>introduction</vt:lpstr>
      <vt:lpstr>Analytical Problem Framing</vt:lpstr>
      <vt:lpstr>Analytical Problem Framing</vt:lpstr>
      <vt:lpstr>Analytical Problem Framing</vt:lpstr>
      <vt:lpstr>Analytical Problem Framing</vt:lpstr>
      <vt:lpstr>Analytical Problem Framing</vt:lpstr>
      <vt:lpstr>Exploratory Data analysis (eda) &amp; visualization</vt:lpstr>
      <vt:lpstr>Exploratory Data analysis (eda) &amp; visualization</vt:lpstr>
      <vt:lpstr>Exploratory Data analysis (eda) &amp; visualization</vt:lpstr>
      <vt:lpstr>Exploratory Data analysis (eda) &amp; visualization</vt:lpstr>
      <vt:lpstr>Exploratory Data analysis (eda) &amp; visualization</vt:lpstr>
      <vt:lpstr>Model/s Development and Evaluation </vt:lpstr>
      <vt:lpstr>Model/s Development and Evaluation </vt:lpstr>
      <vt:lpstr>Model/s Development and Evaluation </vt:lpstr>
      <vt:lpstr>Conclusion</vt:lpstr>
      <vt:lpstr>Conclusion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Classifier</dc:title>
  <dc:creator>Ashok Kumar Sharma</dc:creator>
  <cp:lastModifiedBy>Developer</cp:lastModifiedBy>
  <cp:revision>92</cp:revision>
  <dcterms:created xsi:type="dcterms:W3CDTF">2021-03-17T19:47:59Z</dcterms:created>
  <dcterms:modified xsi:type="dcterms:W3CDTF">2021-07-25T10:38:42Z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