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0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5C5A-A6BD-A8A5-2A09-741C78045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Bollycoin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C58D-DDBE-D658-B73D-BBC984CE3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Film funding…metaverse way..</a:t>
            </a:r>
          </a:p>
        </p:txBody>
      </p:sp>
    </p:spTree>
    <p:extLst>
      <p:ext uri="{BB962C8B-B14F-4D97-AF65-F5344CB8AC3E}">
        <p14:creationId xmlns:p14="http://schemas.microsoft.com/office/powerpoint/2010/main" val="105784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C0B8-5598-4F5E-90F5-95C721BB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bollywood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6286-481C-C797-ADA6-FC421478D6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4700" dirty="0">
                <a:solidFill>
                  <a:srgbClr val="00B0F0"/>
                </a:solidFill>
              </a:rPr>
              <a:t>“If I had a little money, I would love to make A film”</a:t>
            </a:r>
          </a:p>
          <a:p>
            <a:pPr marL="0" indent="0" algn="ctr">
              <a:buNone/>
            </a:pPr>
            <a:endParaRPr lang="en-US" sz="47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4700" dirty="0">
                <a:solidFill>
                  <a:srgbClr val="00B0F0"/>
                </a:solidFill>
              </a:rPr>
              <a:t>The business of entertainment is perpetual</a:t>
            </a:r>
          </a:p>
          <a:p>
            <a:pPr marL="0" indent="0" algn="ctr">
              <a:buNone/>
            </a:pPr>
            <a:endParaRPr lang="en-US" sz="47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4700" dirty="0">
                <a:solidFill>
                  <a:srgbClr val="00B0F0"/>
                </a:solidFill>
              </a:rPr>
              <a:t>No easy way to invest in it</a:t>
            </a:r>
          </a:p>
          <a:p>
            <a:pPr marL="0" indent="0" algn="ctr">
              <a:buNone/>
            </a:pPr>
            <a:endParaRPr lang="en-US" sz="47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1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C777-B9C5-6638-2A3D-E6B4B663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large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C57F-4F4A-BA99-67A7-8E8F24A5D5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very fragmented landscape of producers, financiers</a:t>
            </a:r>
          </a:p>
          <a:p>
            <a:r>
              <a:rPr lang="en-US" dirty="0"/>
              <a:t>Inaccessible to public at large</a:t>
            </a:r>
          </a:p>
          <a:p>
            <a:r>
              <a:rPr lang="en-US" dirty="0"/>
              <a:t>Only A privileged few have access</a:t>
            </a:r>
          </a:p>
          <a:p>
            <a:r>
              <a:rPr lang="en-US" dirty="0"/>
              <a:t>Difficult to raise funds for a film project</a:t>
            </a:r>
          </a:p>
          <a:p>
            <a:r>
              <a:rPr lang="en-US" dirty="0"/>
              <a:t>Predominantly a local phenomenon </a:t>
            </a:r>
          </a:p>
          <a:p>
            <a:r>
              <a:rPr lang="en-US" dirty="0"/>
              <a:t>Closed and narrow club</a:t>
            </a:r>
          </a:p>
        </p:txBody>
      </p:sp>
    </p:spTree>
    <p:extLst>
      <p:ext uri="{BB962C8B-B14F-4D97-AF65-F5344CB8AC3E}">
        <p14:creationId xmlns:p14="http://schemas.microsoft.com/office/powerpoint/2010/main" val="63953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553B-BAA1-34A8-7DDD-AF523931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 in a sound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787D-895D-552F-21A4-60BBF77B4A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04370"/>
            <a:ext cx="4789449" cy="3423004"/>
          </a:xfrm>
        </p:spPr>
        <p:txBody>
          <a:bodyPr/>
          <a:lstStyle/>
          <a:p>
            <a:r>
              <a:rPr lang="en-US" dirty="0"/>
              <a:t>Film/web-series production</a:t>
            </a:r>
          </a:p>
          <a:p>
            <a:pPr lvl="1"/>
            <a:r>
              <a:rPr lang="en-US" dirty="0"/>
              <a:t>Credible producers</a:t>
            </a:r>
          </a:p>
          <a:p>
            <a:pPr lvl="1"/>
            <a:r>
              <a:rPr lang="en-US" dirty="0"/>
              <a:t>Credible actors</a:t>
            </a:r>
          </a:p>
          <a:p>
            <a:pPr lvl="1"/>
            <a:r>
              <a:rPr lang="en-US" dirty="0"/>
              <a:t>Experienced pre/Post-production film-making teams</a:t>
            </a:r>
          </a:p>
          <a:p>
            <a:pPr lvl="1"/>
            <a:r>
              <a:rPr lang="en-US" dirty="0"/>
              <a:t>Access to talent, production staff</a:t>
            </a:r>
          </a:p>
          <a:p>
            <a:pPr lvl="1"/>
            <a:r>
              <a:rPr lang="en-US" dirty="0"/>
              <a:t>Access to studios/labs for processing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6AE7FE-73EB-2F11-9CA8-3395F03B3B24}"/>
              </a:ext>
            </a:extLst>
          </p:cNvPr>
          <p:cNvSpPr txBox="1">
            <a:spLocks/>
          </p:cNvSpPr>
          <p:nvPr/>
        </p:nvSpPr>
        <p:spPr>
          <a:xfrm>
            <a:off x="6224354" y="1548253"/>
            <a:ext cx="4109224" cy="3289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Revenues from films/web-series</a:t>
            </a:r>
          </a:p>
          <a:p>
            <a:pPr lvl="1"/>
            <a:r>
              <a:rPr lang="en-US" dirty="0"/>
              <a:t>Box-office</a:t>
            </a:r>
          </a:p>
          <a:p>
            <a:pPr lvl="1"/>
            <a:r>
              <a:rPr lang="en-US" dirty="0"/>
              <a:t>Digital rights</a:t>
            </a:r>
          </a:p>
          <a:p>
            <a:pPr lvl="1"/>
            <a:r>
              <a:rPr lang="en-US" dirty="0"/>
              <a:t>Satellite rights</a:t>
            </a:r>
          </a:p>
          <a:p>
            <a:pPr lvl="1"/>
            <a:r>
              <a:rPr lang="en-US" dirty="0" err="1"/>
              <a:t>Nft</a:t>
            </a:r>
            <a:r>
              <a:rPr lang="en-US" dirty="0"/>
              <a:t> rights 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Worldwide rights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36ADC9-D4F7-BB69-11E2-C0C1694EBE41}"/>
              </a:ext>
            </a:extLst>
          </p:cNvPr>
          <p:cNvSpPr txBox="1">
            <a:spLocks/>
          </p:cNvSpPr>
          <p:nvPr/>
        </p:nvSpPr>
        <p:spPr>
          <a:xfrm>
            <a:off x="364273" y="5020236"/>
            <a:ext cx="11463454" cy="65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Ever-growing Annuity revenues from the  constant addition to the library of film/web-series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1E8B-D7FA-9857-051B-8D710B51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Invest in </a:t>
            </a:r>
            <a:r>
              <a:rPr lang="en-US" dirty="0" err="1"/>
              <a:t>Bollycoin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973BD7-349B-2674-EEFC-6F9FEBD6736A}"/>
              </a:ext>
            </a:extLst>
          </p:cNvPr>
          <p:cNvSpPr txBox="1">
            <a:spLocks/>
          </p:cNvSpPr>
          <p:nvPr/>
        </p:nvSpPr>
        <p:spPr>
          <a:xfrm>
            <a:off x="838201" y="2215796"/>
            <a:ext cx="4109224" cy="3289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Gateway to investing in film world</a:t>
            </a:r>
          </a:p>
          <a:p>
            <a:r>
              <a:rPr lang="en-US" dirty="0"/>
              <a:t>Foray into metaverse, web3.0</a:t>
            </a:r>
          </a:p>
          <a:p>
            <a:r>
              <a:rPr lang="en-US" dirty="0"/>
              <a:t>film/web-series now</a:t>
            </a:r>
          </a:p>
          <a:p>
            <a:r>
              <a:rPr lang="en-US" dirty="0"/>
              <a:t>Metaverse projects - forthcoming</a:t>
            </a:r>
          </a:p>
          <a:p>
            <a:pPr lvl="1"/>
            <a:r>
              <a:rPr lang="en-US" dirty="0" err="1"/>
              <a:t>Ar</a:t>
            </a:r>
            <a:endParaRPr lang="en-US" dirty="0"/>
          </a:p>
          <a:p>
            <a:pPr lvl="1"/>
            <a:r>
              <a:rPr lang="en-US" dirty="0" err="1"/>
              <a:t>Vr</a:t>
            </a:r>
            <a:endParaRPr lang="en-US" dirty="0"/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 err="1"/>
              <a:t>Nft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8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266E-B271-C887-363D-9017FFC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bollycoin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7059-D8AE-27FE-FE09-70F43B84A2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33111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Initial coin offering</a:t>
            </a:r>
          </a:p>
          <a:p>
            <a:pPr lvl="1"/>
            <a:r>
              <a:rPr lang="en-US" dirty="0"/>
              <a:t>10 billion coins priced at .01 cents </a:t>
            </a:r>
          </a:p>
          <a:p>
            <a:r>
              <a:rPr lang="en-US" dirty="0" err="1"/>
              <a:t>Nfts</a:t>
            </a:r>
            <a:r>
              <a:rPr lang="en-US" dirty="0"/>
              <a:t> – Privileged pricing for investors</a:t>
            </a:r>
          </a:p>
          <a:p>
            <a:pPr lvl="1"/>
            <a:r>
              <a:rPr lang="en-US" dirty="0"/>
              <a:t>Film star </a:t>
            </a:r>
            <a:r>
              <a:rPr lang="en-US" dirty="0" err="1"/>
              <a:t>nfts</a:t>
            </a:r>
            <a:endParaRPr lang="en-US" dirty="0"/>
          </a:p>
          <a:p>
            <a:pPr lvl="1"/>
            <a:r>
              <a:rPr lang="en-US" dirty="0"/>
              <a:t>Popular Music </a:t>
            </a:r>
            <a:r>
              <a:rPr lang="en-US" dirty="0" err="1"/>
              <a:t>nfts</a:t>
            </a:r>
            <a:endParaRPr lang="en-US" dirty="0"/>
          </a:p>
          <a:p>
            <a:pPr lvl="1"/>
            <a:r>
              <a:rPr lang="en-US" dirty="0"/>
              <a:t>Film memorabilia </a:t>
            </a:r>
            <a:r>
              <a:rPr lang="en-US" dirty="0" err="1"/>
              <a:t>nfts</a:t>
            </a:r>
            <a:endParaRPr lang="en-US" dirty="0"/>
          </a:p>
          <a:p>
            <a:r>
              <a:rPr lang="en-US" dirty="0"/>
              <a:t>Access to premiere metaverse events/offerings  at privileged pricing</a:t>
            </a:r>
          </a:p>
          <a:p>
            <a:pPr lvl="1"/>
            <a:r>
              <a:rPr lang="en-US" dirty="0"/>
              <a:t>Movie premiers</a:t>
            </a:r>
          </a:p>
          <a:p>
            <a:pPr lvl="1"/>
            <a:r>
              <a:rPr lang="en-US" dirty="0"/>
              <a:t>Private film/metaverse events – music, first look, game launch etc..</a:t>
            </a:r>
          </a:p>
        </p:txBody>
      </p:sp>
    </p:spTree>
    <p:extLst>
      <p:ext uri="{BB962C8B-B14F-4D97-AF65-F5344CB8AC3E}">
        <p14:creationId xmlns:p14="http://schemas.microsoft.com/office/powerpoint/2010/main" val="230283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2386-D5F7-0E35-F58D-29EE966E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Bollycoin</a:t>
            </a:r>
            <a:r>
              <a:rPr lang="en-US" dirty="0"/>
              <a:t>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3448-A483-264F-9C37-B03472E61D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Ashok </a:t>
            </a:r>
            <a:r>
              <a:rPr lang="en-US" dirty="0" err="1"/>
              <a:t>pandey</a:t>
            </a:r>
            <a:r>
              <a:rPr lang="en-US" dirty="0"/>
              <a:t> – producer, founder, </a:t>
            </a:r>
            <a:r>
              <a:rPr lang="en-US" dirty="0" err="1"/>
              <a:t>ceo</a:t>
            </a:r>
            <a:r>
              <a:rPr lang="en-US" dirty="0"/>
              <a:t> of revel films </a:t>
            </a:r>
            <a:r>
              <a:rPr lang="en-US" dirty="0" err="1"/>
              <a:t>pvt</a:t>
            </a:r>
            <a:r>
              <a:rPr lang="en-US" dirty="0"/>
              <a:t> ltd</a:t>
            </a:r>
          </a:p>
          <a:p>
            <a:r>
              <a:rPr lang="en-US" dirty="0"/>
              <a:t>L. R.– producer, director – </a:t>
            </a:r>
            <a:r>
              <a:rPr lang="en-US" dirty="0" err="1"/>
              <a:t>bollowood</a:t>
            </a:r>
            <a:r>
              <a:rPr lang="en-US" dirty="0"/>
              <a:t> </a:t>
            </a:r>
          </a:p>
          <a:p>
            <a:r>
              <a:rPr lang="en-US" dirty="0"/>
              <a:t>S.K – producer, director –</a:t>
            </a:r>
            <a:r>
              <a:rPr lang="en-US" dirty="0" err="1"/>
              <a:t>bolllywood</a:t>
            </a:r>
            <a:endParaRPr lang="en-US" dirty="0"/>
          </a:p>
          <a:p>
            <a:r>
              <a:rPr lang="en-US" dirty="0"/>
              <a:t>S.N.– producer, Bollywood</a:t>
            </a:r>
          </a:p>
          <a:p>
            <a:r>
              <a:rPr lang="en-US" dirty="0"/>
              <a:t>R.C. – Film Marketing, Bollywood</a:t>
            </a:r>
          </a:p>
          <a:p>
            <a:r>
              <a:rPr lang="en-US" dirty="0"/>
              <a:t>A.K. – actor, Bollywood</a:t>
            </a:r>
          </a:p>
        </p:txBody>
      </p:sp>
    </p:spTree>
    <p:extLst>
      <p:ext uri="{BB962C8B-B14F-4D97-AF65-F5344CB8AC3E}">
        <p14:creationId xmlns:p14="http://schemas.microsoft.com/office/powerpoint/2010/main" val="348436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5B15-A109-55F6-AEB1-1494D0C9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Blloycoin</a:t>
            </a:r>
            <a:r>
              <a:rPr lang="en-US" dirty="0"/>
              <a:t> offering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FAAC-BD79-9427-A958-89AA56540F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deloitte</a:t>
            </a:r>
            <a:endParaRPr lang="en-US" dirty="0"/>
          </a:p>
          <a:p>
            <a:r>
              <a:rPr lang="en-US" dirty="0" err="1"/>
              <a:t>Dsk</a:t>
            </a:r>
            <a:r>
              <a:rPr lang="en-US" dirty="0"/>
              <a:t> legal</a:t>
            </a:r>
          </a:p>
          <a:p>
            <a:r>
              <a:rPr lang="en-US" dirty="0"/>
              <a:t>Kotak investment bank </a:t>
            </a:r>
          </a:p>
        </p:txBody>
      </p:sp>
    </p:spTree>
    <p:extLst>
      <p:ext uri="{BB962C8B-B14F-4D97-AF65-F5344CB8AC3E}">
        <p14:creationId xmlns:p14="http://schemas.microsoft.com/office/powerpoint/2010/main" val="3616070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78</TotalTime>
  <Words>282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Bollycoin</vt:lpstr>
      <vt:lpstr>bollywood</vt:lpstr>
      <vt:lpstr>Problem at large </vt:lpstr>
      <vt:lpstr>Invest in a sound business</vt:lpstr>
      <vt:lpstr>Invest in Bollycoin</vt:lpstr>
      <vt:lpstr>bollycoin</vt:lpstr>
      <vt:lpstr>Bollycoin board</vt:lpstr>
      <vt:lpstr>Blloycoin offering managers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Bollycoin</dc:title>
  <dc:creator>Ashok Pandey</dc:creator>
  <cp:lastModifiedBy>Ashok Pandey</cp:lastModifiedBy>
  <cp:revision>1</cp:revision>
  <dcterms:created xsi:type="dcterms:W3CDTF">2022-08-12T10:29:42Z</dcterms:created>
  <dcterms:modified xsi:type="dcterms:W3CDTF">2022-08-12T11:48:23Z</dcterms:modified>
</cp:coreProperties>
</file>