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84"/>
  </p:normalViewPr>
  <p:slideViewPr>
    <p:cSldViewPr snapToGrid="0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F735-6339-43DE-819C-91102066D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2FE70-5693-1474-E8A0-93C74392C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FD41-888D-1231-B3AF-E1D299E7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BE042-1AD1-FB8B-3D3A-478DB006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9344-D9BD-28F8-41D1-39F10C47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B1FE-7ABC-65E0-0B21-15AF12C5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E0531-F1A2-9273-1B68-CA1524D26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7FF9-A52F-9A92-74BE-B8825CBA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9563-0FE0-D572-DD71-075B04C3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346A-862D-5EDF-BD9F-9C5C0E1F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4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79B71-433D-5020-D670-4B8670DA7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48B25-18C1-4F08-E64A-82BE64B42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FF92-6E23-970F-8E1C-420B868C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65C7-69C3-6B51-9289-A220BF86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85F42-10A8-2AA3-97FF-2BD2F549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6C37-347E-F8E4-BC4B-29F2D9BF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835D-FA07-1E63-B58B-93F95331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DE170-1E36-0080-D6EC-DC5199CF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A0C9D-1CF0-85AD-5B50-A77C9FFC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1314-6F25-7197-A27D-70A3D240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25F3-C6A0-6835-6A4C-17D197B8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BC0CE-BBE1-7469-7536-5BBCF26D6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D9A5-DC11-5180-1807-00E69A6B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D4D57-CEE8-923C-0812-6EBD157C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2AAB-37D3-E71B-0237-F91D351D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9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4FB-86EC-75A8-481D-5A3B9230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84C3-6B5F-9018-53BC-1FC50B5A7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BD84-59AC-3B09-078D-0846B34F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FDD1D-B722-FD21-077C-F1BC5BD5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7B8C1-465D-24F7-931B-EDD977AE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9BA7B-F283-8ACC-0191-86A9A966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FDF6-ABB0-9367-7C13-FB76F0FA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01EAA-3507-AD2D-745E-61B7399B5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4612-822F-EA76-B7DC-52B05BF29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BFD7E-436F-64AD-3C43-1587946C4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3479F-1D4A-9A32-8C7A-A77381741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8AC69-10C3-74D4-EB5F-D353BCA9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ED4DB-1B07-EA5E-1812-239C93BF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F9608-ECD1-9CC5-B656-21D139FB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B1DB-3844-0784-6B3C-B20402E5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6E093-2A33-6CC3-D66E-ABADF67C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A7CC5-0C67-A97F-1BCA-46CEA9A1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217F4-CFEB-292F-C7D0-4617F2BD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EE986-AA20-EC4B-593D-6DE3878D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3259D-C49F-D8C2-0F95-FB44EB5C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06502-58EC-2B40-9DE0-139EF410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2E51-4567-8C0E-12D0-DC528854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0992-0E90-E601-A30F-7A2B8EF3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F49C-608A-3E84-39E5-6AE687990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084F3-7398-3E01-A502-AA89C0B1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20E48-E24A-70A6-E87F-66444B3C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CC31C-5CE1-62E6-F832-B61E1449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F5FE-8070-0104-CF8E-A724CE9B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50008-21F0-3071-CDA0-EF1B8C8BA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C7153-5858-D400-6BE5-4DC6C6D77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8B02-385F-DC87-EB05-4ECA72F7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28BA-9648-5525-C9B1-D27F1822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3E0E-9328-35E8-1186-D8E0BC27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9D1B9-4778-4C2D-95AB-6C09C210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9E54-15D4-CF5B-1911-5491BD1F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E91F-B15E-1F3D-97D3-44B53879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9850-A9AB-4F4E-8A65-09F8BB17A3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EEA9-FC64-A325-9367-8066295DF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BDB2F-FA5A-00E9-F256-935159C3B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9278-9C93-C042-BAEF-619CD8770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4F77-99DB-9625-223F-26B85002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/>
              <a:t>LCA: Setup the funding campaign for the film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C244-A7C2-5E8A-A0F3-93D2ABDF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1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Fund Target – amount of funds need to be raised, and </a:t>
            </a:r>
          </a:p>
          <a:p>
            <a:r>
              <a:rPr lang="en-US" dirty="0"/>
              <a:t>Time Target – duration of the campaign</a:t>
            </a:r>
          </a:p>
          <a:p>
            <a:r>
              <a:rPr lang="en-US" dirty="0"/>
              <a:t>Register the NFTs and Tokens for investors on </a:t>
            </a:r>
          </a:p>
          <a:p>
            <a:pPr lvl="1"/>
            <a:r>
              <a:rPr lang="en-US" dirty="0"/>
              <a:t>Inter Planetary File System (IPFS), and </a:t>
            </a:r>
          </a:p>
          <a:p>
            <a:pPr lvl="1"/>
            <a:r>
              <a:rPr lang="en-US" dirty="0"/>
              <a:t>Blockchain</a:t>
            </a:r>
          </a:p>
          <a:p>
            <a:r>
              <a:rPr lang="en-US" dirty="0"/>
              <a:t>Code written in </a:t>
            </a:r>
            <a:r>
              <a:rPr lang="en-US" dirty="0" err="1"/>
              <a:t>Streamlit</a:t>
            </a:r>
            <a:r>
              <a:rPr lang="en-US" dirty="0"/>
              <a:t>, Solidity, Pinata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C7E955-8470-E99C-6830-ECD4B342F9E1}"/>
              </a:ext>
            </a:extLst>
          </p:cNvPr>
          <p:cNvSpPr txBox="1">
            <a:spLocks/>
          </p:cNvSpPr>
          <p:nvPr/>
        </p:nvSpPr>
        <p:spPr>
          <a:xfrm>
            <a:off x="6253976" y="1772696"/>
            <a:ext cx="47151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r>
              <a:rPr lang="en-US" dirty="0"/>
              <a:t>SCREENSHOT SHOWING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Campaign Setup</a:t>
            </a:r>
          </a:p>
          <a:p>
            <a:r>
              <a:rPr lang="en-US" dirty="0"/>
              <a:t>Registering on IPFS</a:t>
            </a:r>
          </a:p>
        </p:txBody>
      </p:sp>
    </p:spTree>
    <p:extLst>
      <p:ext uri="{BB962C8B-B14F-4D97-AF65-F5344CB8AC3E}">
        <p14:creationId xmlns:p14="http://schemas.microsoft.com/office/powerpoint/2010/main" val="231113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F1AA-4C6E-93E1-FE26-536FBE02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Investor: Makes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B722-C98B-583F-952B-6690D108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67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 a project to invest in</a:t>
            </a:r>
          </a:p>
          <a:p>
            <a:r>
              <a:rPr lang="en-US" dirty="0"/>
              <a:t>Select NFTs or Tokens to invest</a:t>
            </a:r>
          </a:p>
          <a:p>
            <a:pPr lvl="1"/>
            <a:r>
              <a:rPr lang="en-US" dirty="0"/>
              <a:t>NFTs – one item each</a:t>
            </a:r>
          </a:p>
          <a:p>
            <a:pPr lvl="1"/>
            <a:r>
              <a:rPr lang="en-US" dirty="0"/>
              <a:t>Tokens – items in limited quantity for sale, i.e. 100 tickets, 1000 keychains etc.</a:t>
            </a:r>
          </a:p>
          <a:p>
            <a:r>
              <a:rPr lang="en-US" dirty="0"/>
              <a:t>Make the investment</a:t>
            </a:r>
          </a:p>
          <a:p>
            <a:pPr lvl="1"/>
            <a:r>
              <a:rPr lang="en-US" dirty="0"/>
              <a:t>The NFT/Tokens get minted, funds received.</a:t>
            </a:r>
          </a:p>
          <a:p>
            <a:r>
              <a:rPr lang="en-US" dirty="0"/>
              <a:t>Movie goes into production after the Fund Target achieved</a:t>
            </a:r>
          </a:p>
          <a:p>
            <a:r>
              <a:rPr lang="en-US" dirty="0"/>
              <a:t>If Fund Target not reached, funds are refunded</a:t>
            </a:r>
          </a:p>
          <a:p>
            <a:r>
              <a:rPr lang="en-US" dirty="0"/>
              <a:t>Code written in </a:t>
            </a:r>
            <a:r>
              <a:rPr lang="en-US" dirty="0" err="1"/>
              <a:t>Streamlit</a:t>
            </a:r>
            <a:r>
              <a:rPr lang="en-US" dirty="0"/>
              <a:t>, Solidity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F47D6D-492A-77B0-ADA1-28D3032A7C64}"/>
              </a:ext>
            </a:extLst>
          </p:cNvPr>
          <p:cNvSpPr txBox="1">
            <a:spLocks/>
          </p:cNvSpPr>
          <p:nvPr/>
        </p:nvSpPr>
        <p:spPr>
          <a:xfrm>
            <a:off x="7766825" y="1687513"/>
            <a:ext cx="4187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IMAGE</a:t>
            </a:r>
          </a:p>
          <a:p>
            <a:pPr marL="0" indent="0">
              <a:buNone/>
            </a:pPr>
            <a:r>
              <a:rPr lang="en-US" dirty="0"/>
              <a:t>SCREENSHOT OF INVESTOR screen</a:t>
            </a:r>
          </a:p>
          <a:p>
            <a:pPr marL="0" indent="0">
              <a:buNone/>
            </a:pPr>
            <a:r>
              <a:rPr lang="en-US" dirty="0"/>
              <a:t>Making Investment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F13A-A898-F044-8118-79FBE058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LCA: Profit Disbursement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250D-8130-8929-999D-6E0034B5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56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Return on Investment:</a:t>
            </a:r>
          </a:p>
          <a:p>
            <a:r>
              <a:rPr lang="en-US" dirty="0"/>
              <a:t>Profit share on project invested</a:t>
            </a:r>
          </a:p>
          <a:p>
            <a:r>
              <a:rPr lang="en-US" dirty="0"/>
              <a:t>Dividend payout on company share</a:t>
            </a:r>
          </a:p>
          <a:p>
            <a:r>
              <a:rPr lang="en-US" dirty="0"/>
              <a:t>Royalty share on IPR</a:t>
            </a:r>
          </a:p>
          <a:p>
            <a:r>
              <a:rPr lang="en-US" dirty="0"/>
              <a:t>All Disbursements are in BOLLYCOIN, the company coin</a:t>
            </a:r>
          </a:p>
          <a:p>
            <a:r>
              <a:rPr lang="en-US" dirty="0"/>
              <a:t>Code written in </a:t>
            </a:r>
            <a:r>
              <a:rPr lang="en-US" dirty="0" err="1"/>
              <a:t>Streamlit</a:t>
            </a:r>
            <a:r>
              <a:rPr lang="en-US" dirty="0"/>
              <a:t>, Solidity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3D0094-1257-F62E-AA8C-69C7BF4EB571}"/>
              </a:ext>
            </a:extLst>
          </p:cNvPr>
          <p:cNvSpPr txBox="1">
            <a:spLocks/>
          </p:cNvSpPr>
          <p:nvPr/>
        </p:nvSpPr>
        <p:spPr>
          <a:xfrm>
            <a:off x="7283606" y="1825625"/>
            <a:ext cx="60867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IMAGE</a:t>
            </a:r>
          </a:p>
          <a:p>
            <a:pPr marL="0" indent="0">
              <a:buNone/>
            </a:pPr>
            <a:r>
              <a:rPr lang="en-US" dirty="0"/>
              <a:t>SCREENSHOT showing</a:t>
            </a:r>
          </a:p>
          <a:p>
            <a:pPr marL="0" indent="0">
              <a:buNone/>
            </a:pPr>
            <a:r>
              <a:rPr lang="en-US" dirty="0"/>
              <a:t>Payout/Minting BOLLYCOINS</a:t>
            </a:r>
          </a:p>
        </p:txBody>
      </p:sp>
    </p:spTree>
    <p:extLst>
      <p:ext uri="{BB962C8B-B14F-4D97-AF65-F5344CB8AC3E}">
        <p14:creationId xmlns:p14="http://schemas.microsoft.com/office/powerpoint/2010/main" val="65624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D0DB-273C-CE08-4987-A10FE67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86D3-EA89-3CA8-15D2-C16089491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8785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Cater to multiple projects simultaneously</a:t>
            </a:r>
          </a:p>
          <a:p>
            <a:r>
              <a:rPr lang="en-US" dirty="0"/>
              <a:t>Dividend and Royalty features integrated in Blockchain</a:t>
            </a:r>
          </a:p>
          <a:p>
            <a:r>
              <a:rPr lang="en-US" dirty="0"/>
              <a:t>HNI or Institutional investor integration on Blockchain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After successful fund raising and execution of film projects</a:t>
            </a:r>
          </a:p>
          <a:p>
            <a:pPr lvl="1"/>
            <a:r>
              <a:rPr lang="en-US" dirty="0"/>
              <a:t>Institutional and Retail investments in the company through an ICO of BOLLYCOIN</a:t>
            </a:r>
          </a:p>
          <a:p>
            <a:pPr lvl="1"/>
            <a:r>
              <a:rPr lang="en-US" dirty="0"/>
              <a:t>Real coin backed by assets and performance of the company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D1A9F7-48F4-360D-65BE-B925EFBA4CE5}"/>
              </a:ext>
            </a:extLst>
          </p:cNvPr>
          <p:cNvSpPr txBox="1">
            <a:spLocks/>
          </p:cNvSpPr>
          <p:nvPr/>
        </p:nvSpPr>
        <p:spPr>
          <a:xfrm>
            <a:off x="6705601" y="1825625"/>
            <a:ext cx="60867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SOME IMAGE SHOWING INDICATING</a:t>
            </a:r>
          </a:p>
          <a:p>
            <a:pPr marL="0" indent="0">
              <a:buNone/>
            </a:pPr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53809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253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LCA: Setup the funding campaign for the film</vt:lpstr>
      <vt:lpstr>Investor: Makes Investment</vt:lpstr>
      <vt:lpstr>LCA: Profit Disbursement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lca</dc:title>
  <dc:creator>Ashok Pandey</dc:creator>
  <cp:lastModifiedBy>Ashok Pandey</cp:lastModifiedBy>
  <cp:revision>10</cp:revision>
  <dcterms:created xsi:type="dcterms:W3CDTF">2022-08-24T02:26:42Z</dcterms:created>
  <dcterms:modified xsi:type="dcterms:W3CDTF">2022-08-24T12:57:55Z</dcterms:modified>
</cp:coreProperties>
</file>