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81" r:id="rId7"/>
    <p:sldId id="280" r:id="rId8"/>
    <p:sldId id="262" r:id="rId9"/>
    <p:sldId id="282" r:id="rId10"/>
    <p:sldId id="263" r:id="rId11"/>
    <p:sldId id="264" r:id="rId12"/>
    <p:sldId id="283" r:id="rId13"/>
    <p:sldId id="265" r:id="rId14"/>
    <p:sldId id="266" r:id="rId15"/>
    <p:sldId id="267" r:id="rId16"/>
    <p:sldId id="268" r:id="rId17"/>
    <p:sldId id="269" r:id="rId18"/>
    <p:sldId id="270" r:id="rId19"/>
    <p:sldId id="271" r:id="rId20"/>
    <p:sldId id="272" r:id="rId21"/>
    <p:sldId id="273" r:id="rId22"/>
    <p:sldId id="274" r:id="rId23"/>
    <p:sldId id="299" r:id="rId24"/>
    <p:sldId id="300"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74CC4C1-AAD8-4BD7-851D-4E8B330A8A0F}"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EE383BD-D717-4165-9F4C-143E4E233FF6}"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74CC4C1-AAD8-4BD7-851D-4E8B330A8A0F}"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74CC4C1-AAD8-4BD7-851D-4E8B330A8A0F}"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74CC4C1-AAD8-4BD7-851D-4E8B330A8A0F}"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EE383BD-D717-4165-9F4C-143E4E233FF6}"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74CC4C1-AAD8-4BD7-851D-4E8B330A8A0F}"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EE383BD-D717-4165-9F4C-143E4E233F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406400"/>
            <a:ext cx="10309860" cy="1473200"/>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  A FLEXIBLE EMAIL CLIENT APP </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0500" y="5062538"/>
            <a:ext cx="9144000" cy="1655762"/>
          </a:xfrm>
        </p:spPr>
        <p:txBody>
          <a:bodyPr>
            <a:normAutofit/>
          </a:bodyPr>
          <a:lstStyle/>
          <a:p>
            <a:r>
              <a:rPr lang="en-US" dirty="0"/>
              <a:t>                                             </a:t>
            </a:r>
            <a:endParaRPr lang="en-US" dirty="0"/>
          </a:p>
          <a:p>
            <a:endParaRPr lang="en-US" dirty="0"/>
          </a:p>
          <a:p>
            <a:r>
              <a:rPr lang="en-US"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
            <a:ext cx="9144000" cy="645160"/>
          </a:xfrm>
          <a:prstGeom prst="rect">
            <a:avLst/>
          </a:prstGeom>
          <a:noFill/>
        </p:spPr>
        <p:txBody>
          <a:bodyPr wrap="square">
            <a:spAutoFit/>
          </a:bodyPr>
          <a:lstStyle/>
          <a:p>
            <a:r>
              <a:rPr lang="en-US" altLang="en-US" dirty="0"/>
              <a:t> </a:t>
            </a:r>
            <a:endParaRPr lang="en-US" altLang="en-US" dirty="0"/>
          </a:p>
          <a:p>
            <a:r>
              <a:rPr lang="en-US" altLang="en-US" dirty="0"/>
              <a:t> c</a:t>
            </a:r>
            <a:endParaRPr lang="en-US" dirty="0"/>
          </a:p>
        </p:txBody>
      </p:sp>
      <p:sp>
        <p:nvSpPr>
          <p:cNvPr id="2" name="Text Box 1"/>
          <p:cNvSpPr txBox="1"/>
          <p:nvPr/>
        </p:nvSpPr>
        <p:spPr>
          <a:xfrm>
            <a:off x="3062605" y="0"/>
            <a:ext cx="6081395" cy="6723380"/>
          </a:xfrm>
          <a:prstGeom prst="rect">
            <a:avLst/>
          </a:prstGeom>
          <a:noFill/>
        </p:spPr>
        <p:txBody>
          <a:bodyPr wrap="square" rtlCol="0" anchor="t">
            <a:noAutofit/>
          </a:bodyPr>
          <a:p>
            <a:r>
              <a:rPr lang="en-US" altLang="en-US"/>
              <a:t> } else {</a:t>
            </a:r>
            <a:endParaRPr lang="en-US" altLang="en-US"/>
          </a:p>
          <a:p>
            <a:r>
              <a:rPr lang="en-US" altLang="en-US"/>
              <a:t>            emptyInboxText.visibility = TextView.GONE</a:t>
            </a:r>
            <a:endParaRPr lang="en-US" altLang="en-US"/>
          </a:p>
          <a:p>
            <a:r>
              <a:rPr lang="en-US" altLang="en-US"/>
              <a:t>        }</a:t>
            </a:r>
            <a:endParaRPr lang="en-US" altLang="en-US"/>
          </a:p>
          <a:p>
            <a:r>
              <a:rPr lang="en-US" altLang="en-US"/>
              <a:t>    }</a:t>
            </a:r>
            <a:endParaRPr lang="en-US" altLang="en-US"/>
          </a:p>
          <a:p>
            <a:endParaRPr lang="en-US" altLang="en-US"/>
          </a:p>
          <a:p>
            <a:r>
              <a:rPr lang="en-US" altLang="en-US"/>
              <a:t>    private fun openEmail(email: Email) {</a:t>
            </a:r>
            <a:endParaRPr lang="en-US" altLang="en-US"/>
          </a:p>
          <a:p>
            <a:r>
              <a:rPr lang="en-US" altLang="en-US"/>
              <a:t>        val intent = Intent(this, ReadEmailActivity::class.java)</a:t>
            </a:r>
            <a:endParaRPr lang="en-US" altLang="en-US"/>
          </a:p>
          <a:p>
            <a:r>
              <a:rPr lang="en-US" altLang="en-US"/>
              <a:t>        intent.putExtra("email_subject", email.subject)</a:t>
            </a:r>
            <a:endParaRPr lang="en-US" altLang="en-US"/>
          </a:p>
          <a:p>
            <a:r>
              <a:rPr lang="en-US" altLang="en-US"/>
              <a:t>        intent.putExtra("email_sender", email.sender)</a:t>
            </a:r>
            <a:endParaRPr lang="en-US" altLang="en-US"/>
          </a:p>
          <a:p>
            <a:r>
              <a:rPr lang="en-US" altLang="en-US"/>
              <a:t>        intent.putExtra("email_body", email.body)</a:t>
            </a:r>
            <a:endParaRPr lang="en-US" altLang="en-US"/>
          </a:p>
          <a:p>
            <a:r>
              <a:rPr lang="en-US" altLang="en-US"/>
              <a:t>        intent.putExtra("email_date", email.date)</a:t>
            </a:r>
            <a:endParaRPr lang="en-US" altLang="en-US"/>
          </a:p>
          <a:p>
            <a:r>
              <a:rPr lang="en-US" altLang="en-US"/>
              <a:t>        startActivity(intent)</a:t>
            </a:r>
            <a:endParaRPr lang="en-US" altLang="en-US"/>
          </a:p>
          <a:p>
            <a:r>
              <a:rPr lang="en-US" altLang="en-US"/>
              <a:t>    }</a:t>
            </a:r>
            <a:endParaRPr lang="en-US" altLang="en-US"/>
          </a:p>
          <a:p>
            <a:endParaRPr lang="en-US" altLang="en-US"/>
          </a:p>
          <a:p>
            <a:r>
              <a:rPr lang="en-US" altLang="en-US"/>
              <a:t>    private fun composeNewEmail() {</a:t>
            </a:r>
            <a:endParaRPr lang="en-US" altLang="en-US"/>
          </a:p>
          <a:p>
            <a:r>
              <a:rPr lang="en-US" altLang="en-US"/>
              <a:t>        val intent = Intent(this, ComposeEmailActivity::class.java)</a:t>
            </a:r>
            <a:endParaRPr lang="en-US" altLang="en-US"/>
          </a:p>
          <a:p>
            <a:r>
              <a:rPr lang="en-US" altLang="en-US"/>
              <a:t>        startActivity(intent)</a:t>
            </a:r>
            <a:endParaRPr lang="en-US" altLang="en-US"/>
          </a:p>
          <a:p>
            <a:r>
              <a:rPr lang="en-US" altLang="en-US"/>
              <a:t>    }</a:t>
            </a:r>
            <a:endParaRPr lang="en-US" altLang="en-US"/>
          </a:p>
          <a:p>
            <a:endParaRPr lang="en-US" altLang="en-US"/>
          </a:p>
          <a:p>
            <a:r>
              <a:rPr lang="en-US" altLang="en-US"/>
              <a:t>    private fun filterEmails(query: String?) {</a:t>
            </a:r>
            <a:endParaRPr lang="en-US" altLang="en-US"/>
          </a:p>
          <a:p>
            <a:r>
              <a:rPr lang="en-US" altLang="en-US"/>
              <a:t>        val filteredEmails = emailList.filter { email -&gt;</a:t>
            </a:r>
            <a:endParaRPr lang="en-US" altLang="en-US"/>
          </a:p>
          <a:p>
            <a:r>
              <a:rPr lang="en-US" altLang="en-US"/>
              <a:t>            email.subject.contains(query ?: "", ignoreCase = true)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751840"/>
            <a:ext cx="6096000" cy="5354320"/>
          </a:xfrm>
          <a:prstGeom prst="rect">
            <a:avLst/>
          </a:prstGeom>
          <a:noFill/>
        </p:spPr>
        <p:txBody>
          <a:bodyPr wrap="square" rtlCol="0" anchor="t">
            <a:spAutoFit/>
          </a:bodyPr>
          <a:p>
            <a:r>
              <a:rPr lang="en-US" altLang="en-US"/>
              <a:t>email.sender.contains(query ?: "", ignoreCase = true)</a:t>
            </a:r>
            <a:endParaRPr lang="en-US" altLang="en-US"/>
          </a:p>
          <a:p>
            <a:r>
              <a:rPr lang="en-US" altLang="en-US"/>
              <a:t>        }</a:t>
            </a:r>
            <a:endParaRPr lang="en-US" altLang="en-US"/>
          </a:p>
          <a:p>
            <a:r>
              <a:rPr lang="en-US" altLang="en-US"/>
              <a:t>        emailListAdapter.updateList(filteredEmails)</a:t>
            </a:r>
            <a:endParaRPr lang="en-US" altLang="en-US"/>
          </a:p>
          <a:p>
            <a:r>
              <a:rPr lang="en-US" altLang="en-US"/>
              <a:t>    }</a:t>
            </a:r>
            <a:endParaRPr lang="en-US" altLang="en-US"/>
          </a:p>
          <a:p>
            <a:endParaRPr lang="en-US" altLang="en-US"/>
          </a:p>
          <a:p>
            <a:r>
              <a:rPr lang="en-US" altLang="en-US"/>
              <a:t>    // Simulating the data model for email</a:t>
            </a:r>
            <a:endParaRPr lang="en-US" altLang="en-US"/>
          </a:p>
          <a:p>
            <a:r>
              <a:rPr lang="en-US" altLang="en-US"/>
              <a:t>    data class Email(</a:t>
            </a:r>
            <a:endParaRPr lang="en-US" altLang="en-US"/>
          </a:p>
          <a:p>
            <a:r>
              <a:rPr lang="en-US" altLang="en-US"/>
              <a:t>        val sender: String,</a:t>
            </a:r>
            <a:endParaRPr lang="en-US" altLang="en-US"/>
          </a:p>
          <a:p>
            <a:r>
              <a:rPr lang="en-US" altLang="en-US"/>
              <a:t>        val subject: String,</a:t>
            </a:r>
            <a:endParaRPr lang="en-US" altLang="en-US"/>
          </a:p>
          <a:p>
            <a:r>
              <a:rPr lang="en-US" altLang="en-US"/>
              <a:t>        val body: String,</a:t>
            </a:r>
            <a:endParaRPr lang="en-US" altLang="en-US"/>
          </a:p>
          <a:p>
            <a:r>
              <a:rPr lang="en-US" altLang="en-US"/>
              <a:t>        val date: String</a:t>
            </a:r>
            <a:endParaRPr lang="en-US" altLang="en-US"/>
          </a:p>
          <a:p>
            <a:r>
              <a:rPr lang="en-US" altLang="en-US"/>
              <a:t>    )</a:t>
            </a:r>
            <a:endParaRPr lang="en-US" altLang="en-US"/>
          </a:p>
          <a:p>
            <a:endParaRPr lang="en-US" altLang="en-US"/>
          </a:p>
          <a:p>
            <a:r>
              <a:rPr lang="en-US" altLang="en-US"/>
              <a:t>    // Adapter for email list</a:t>
            </a:r>
            <a:endParaRPr lang="en-US" altLang="en-US"/>
          </a:p>
          <a:p>
            <a:r>
              <a:rPr lang="en-US" altLang="en-US"/>
              <a:t>    class EmailAdapter(private var emails: List&lt;Email&gt;, private val listener: OnEmailClickListener) :</a:t>
            </a:r>
            <a:endParaRPr lang="en-US" altLang="en-US"/>
          </a:p>
          <a:p>
            <a:r>
              <a:rPr lang="en-US" altLang="en-US"/>
              <a:t>        RecyclerView.Adapter&lt;EmailAdapter.EmailViewHolder&gt;()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42635" y="1231900"/>
            <a:ext cx="6489065" cy="5738495"/>
          </a:xfrm>
          <a:prstGeom prst="rect">
            <a:avLst/>
          </a:prstGeom>
          <a:noFill/>
        </p:spPr>
        <p:txBody>
          <a:bodyPr wrap="square" rtlCol="0" anchor="t">
            <a:noAutofit/>
          </a:bodyPr>
          <a:p>
            <a:r>
              <a:rPr lang="en-US" altLang="en-US"/>
              <a:t>  </a:t>
            </a:r>
            <a:endParaRPr lang="en-US"/>
          </a:p>
        </p:txBody>
      </p:sp>
      <p:sp>
        <p:nvSpPr>
          <p:cNvPr id="5" name="Text Box 4"/>
          <p:cNvSpPr txBox="1"/>
          <p:nvPr/>
        </p:nvSpPr>
        <p:spPr>
          <a:xfrm>
            <a:off x="5541010" y="1231900"/>
            <a:ext cx="6096000" cy="368300"/>
          </a:xfrm>
          <a:prstGeom prst="rect">
            <a:avLst/>
          </a:prstGeom>
          <a:noFill/>
        </p:spPr>
        <p:txBody>
          <a:bodyPr wrap="square" rtlCol="0" anchor="t">
            <a:spAutoFit/>
          </a:bodyPr>
          <a:p>
            <a:endParaRPr lang="en-US"/>
          </a:p>
        </p:txBody>
      </p:sp>
      <p:sp>
        <p:nvSpPr>
          <p:cNvPr id="7" name="Text Box 6"/>
          <p:cNvSpPr txBox="1"/>
          <p:nvPr/>
        </p:nvSpPr>
        <p:spPr>
          <a:xfrm>
            <a:off x="3048000" y="751840"/>
            <a:ext cx="6096000" cy="5354320"/>
          </a:xfrm>
          <a:prstGeom prst="rect">
            <a:avLst/>
          </a:prstGeom>
          <a:noFill/>
        </p:spPr>
        <p:txBody>
          <a:bodyPr wrap="square" rtlCol="0" anchor="t">
            <a:spAutoFit/>
          </a:bodyPr>
          <a:p>
            <a:r>
              <a:rPr lang="en-US" altLang="en-US"/>
              <a:t>   interface OnEmailClickListener {</a:t>
            </a:r>
            <a:endParaRPr lang="en-US" altLang="en-US"/>
          </a:p>
          <a:p>
            <a:r>
              <a:rPr lang="en-US" altLang="en-US"/>
              <a:t>            fun onEmailClick(email: Email)</a:t>
            </a:r>
            <a:endParaRPr lang="en-US" altLang="en-US"/>
          </a:p>
          <a:p>
            <a:r>
              <a:rPr lang="en-US" altLang="en-US"/>
              <a:t>        }</a:t>
            </a:r>
            <a:endParaRPr lang="en-US" altLang="en-US"/>
          </a:p>
          <a:p>
            <a:endParaRPr lang="en-US" altLang="en-US"/>
          </a:p>
          <a:p>
            <a:r>
              <a:rPr lang="en-US" altLang="en-US"/>
              <a:t>        inner class EmailViewHolder(itemView: android.view.View) : RecyclerView.ViewHolder(itemView) {</a:t>
            </a:r>
            <a:endParaRPr lang="en-US" altLang="en-US"/>
          </a:p>
          <a:p>
            <a:r>
              <a:rPr lang="en-US" altLang="en-US"/>
              <a:t>            val senderTextView: TextView = itemView.findViewById(R.id.senderTextView)</a:t>
            </a:r>
            <a:endParaRPr lang="en-US" altLang="en-US"/>
          </a:p>
          <a:p>
            <a:r>
              <a:rPr lang="en-US" altLang="en-US"/>
              <a:t>            val subjectTextView: TextView = itemView.findViewById(R.id.subjectTextView)</a:t>
            </a:r>
            <a:endParaRPr lang="en-US" altLang="en-US"/>
          </a:p>
          <a:p>
            <a:r>
              <a:rPr lang="en-US" altLang="en-US"/>
              <a:t>            val dateTextView: TextView = itemView.findViewById(R.id.dateTextView)</a:t>
            </a:r>
            <a:endParaRPr lang="en-US" altLang="en-US"/>
          </a:p>
          <a:p>
            <a:endParaRPr lang="en-US" altLang="en-US"/>
          </a:p>
          <a:p>
            <a:r>
              <a:rPr lang="en-US" altLang="en-US"/>
              <a:t>            init {</a:t>
            </a:r>
            <a:endParaRPr lang="en-US" altLang="en-US"/>
          </a:p>
          <a:p>
            <a:r>
              <a:rPr lang="en-US" altLang="en-US"/>
              <a:t>                itemView.setOnClickListener {</a:t>
            </a:r>
            <a:endParaRPr lang="en-US" altLang="en-US"/>
          </a:p>
          <a:p>
            <a:r>
              <a:rPr lang="en-US" altLang="en-US"/>
              <a:t>                    listener.onEmailClick(emails[adapterPosition])</a:t>
            </a:r>
            <a:endParaRPr lang="en-US" altLang="en-US"/>
          </a:p>
          <a:p>
            <a:r>
              <a:rPr lang="en-US" altLang="en-US"/>
              <a:t>                }</a:t>
            </a:r>
            <a:endParaRPr lang="en-US" altLang="en-US"/>
          </a:p>
          <a:p>
            <a:r>
              <a:rPr lang="en-US" altLang="en-US"/>
              <a:t>            }</a:t>
            </a:r>
            <a:endParaRPr lang="en-US" altLang="en-US"/>
          </a:p>
          <a:p>
            <a:r>
              <a:rPr lang="en-US" alt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900" y="114300"/>
            <a:ext cx="11645900" cy="368300"/>
          </a:xfrm>
          <a:prstGeom prst="rect">
            <a:avLst/>
          </a:prstGeom>
          <a:noFill/>
        </p:spPr>
        <p:txBody>
          <a:bodyPr wrap="square">
            <a:spAutoFit/>
          </a:bodyPr>
          <a:lstStyle/>
          <a:p>
            <a:r>
              <a:rPr lang="en-US" dirty="0"/>
              <a:t> </a:t>
            </a:r>
            <a:endParaRPr lang="en-US" dirty="0"/>
          </a:p>
        </p:txBody>
      </p:sp>
      <p:sp>
        <p:nvSpPr>
          <p:cNvPr id="4" name="Text Box 3"/>
          <p:cNvSpPr txBox="1"/>
          <p:nvPr/>
        </p:nvSpPr>
        <p:spPr>
          <a:xfrm>
            <a:off x="3048000" y="-78740"/>
            <a:ext cx="6096000" cy="7016115"/>
          </a:xfrm>
          <a:prstGeom prst="rect">
            <a:avLst/>
          </a:prstGeom>
          <a:noFill/>
        </p:spPr>
        <p:txBody>
          <a:bodyPr wrap="square" rtlCol="0" anchor="t">
            <a:spAutoFit/>
          </a:bodyPr>
          <a:p>
            <a:r>
              <a:rPr lang="en-US" altLang="en-US"/>
              <a:t>  override fun onCreateViewHolder(parent: android.view.ViewGroup, viewType: Int): EmailViewHolder {</a:t>
            </a:r>
            <a:endParaRPr lang="en-US" altLang="en-US"/>
          </a:p>
          <a:p>
            <a:r>
              <a:rPr lang="en-US" altLang="en-US"/>
              <a:t>            val itemView = android.view.LayoutInflater.from(parent.context)</a:t>
            </a:r>
            <a:endParaRPr lang="en-US" altLang="en-US"/>
          </a:p>
          <a:p>
            <a:r>
              <a:rPr lang="en-US" altLang="en-US"/>
              <a:t>                .inflate(R.layout.item_email, parent, false)</a:t>
            </a:r>
            <a:endParaRPr lang="en-US" altLang="en-US"/>
          </a:p>
          <a:p>
            <a:r>
              <a:rPr lang="en-US" altLang="en-US"/>
              <a:t>            return EmailViewHolder(itemView)</a:t>
            </a:r>
            <a:endParaRPr lang="en-US" altLang="en-US"/>
          </a:p>
          <a:p>
            <a:r>
              <a:rPr lang="en-US" altLang="en-US"/>
              <a:t>        }</a:t>
            </a:r>
            <a:endParaRPr lang="en-US" altLang="en-US"/>
          </a:p>
          <a:p>
            <a:endParaRPr lang="en-US" altLang="en-US"/>
          </a:p>
          <a:p>
            <a:r>
              <a:rPr lang="en-US" altLang="en-US"/>
              <a:t>        override fun onBindViewHolder(holder: EmailViewHolder, position: Int) {</a:t>
            </a:r>
            <a:endParaRPr lang="en-US" altLang="en-US"/>
          </a:p>
          <a:p>
            <a:r>
              <a:rPr lang="en-US" altLang="en-US"/>
              <a:t>            val email = emails[position]</a:t>
            </a:r>
            <a:endParaRPr lang="en-US" altLang="en-US"/>
          </a:p>
          <a:p>
            <a:r>
              <a:rPr lang="en-US" altLang="en-US"/>
              <a:t>            holder.senderTextView.text = email.sender</a:t>
            </a:r>
            <a:endParaRPr lang="en-US" altLang="en-US"/>
          </a:p>
          <a:p>
            <a:r>
              <a:rPr lang="en-US" altLang="en-US"/>
              <a:t>            holder.subjectTextView.text = email.subject</a:t>
            </a:r>
            <a:endParaRPr lang="en-US" altLang="en-US"/>
          </a:p>
          <a:p>
            <a:r>
              <a:rPr lang="en-US" altLang="en-US"/>
              <a:t>            holder.dateTextView.text = email.date</a:t>
            </a:r>
            <a:endParaRPr lang="en-US" altLang="en-US"/>
          </a:p>
          <a:p>
            <a:r>
              <a:rPr lang="en-US" altLang="en-US"/>
              <a:t>        }</a:t>
            </a:r>
            <a:endParaRPr lang="en-US" altLang="en-US"/>
          </a:p>
          <a:p>
            <a:endParaRPr lang="en-US" altLang="en-US"/>
          </a:p>
          <a:p>
            <a:r>
              <a:rPr lang="en-US" altLang="en-US"/>
              <a:t>        override fun getItemCount(): Int = emails.size</a:t>
            </a:r>
            <a:endParaRPr lang="en-US" altLang="en-US"/>
          </a:p>
          <a:p>
            <a:endParaRPr lang="en-US" altLang="en-US"/>
          </a:p>
          <a:p>
            <a:r>
              <a:rPr lang="en-US" altLang="en-US"/>
              <a:t>        fun updateList(updatedEmails: List&lt;Email&gt;) {</a:t>
            </a:r>
            <a:endParaRPr lang="en-US" altLang="en-US"/>
          </a:p>
          <a:p>
            <a:r>
              <a:rPr lang="en-US" altLang="en-US"/>
              <a:t>            this.emails = updatedEmails</a:t>
            </a:r>
            <a:endParaRPr lang="en-US" altLang="en-US"/>
          </a:p>
          <a:p>
            <a:r>
              <a:rPr lang="en-US" altLang="en-US"/>
              <a:t>            notifyDataSetChanged()</a:t>
            </a:r>
            <a:endParaRPr lang="en-US" altLang="en-US"/>
          </a:p>
          <a:p>
            <a:r>
              <a:rPr lang="en-US" altLang="en-US"/>
              <a:t>        }</a:t>
            </a:r>
            <a:endParaRPr lang="en-US" altLang="en-US"/>
          </a:p>
          <a:p>
            <a:r>
              <a:rPr lang="en-US" altLang="en-US"/>
              <a:t>    }</a:t>
            </a:r>
            <a:endParaRPr lang="en-US" altLang="en-US"/>
          </a:p>
          <a:p>
            <a:r>
              <a:rPr lang="en-US" alt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368300"/>
          </a:xfrm>
          <a:prstGeom prst="rect">
            <a:avLst/>
          </a:prstGeom>
          <a:noFill/>
        </p:spPr>
        <p:txBody>
          <a:bodyPr wrap="square">
            <a:spAutoFit/>
          </a:bodyPr>
          <a:lstStyle/>
          <a:p>
            <a:r>
              <a:rPr lang="en-US" dirty="0"/>
              <a:t>        </a:t>
            </a:r>
            <a:endParaRPr lang="en-US" dirty="0"/>
          </a:p>
        </p:txBody>
      </p:sp>
      <p:sp>
        <p:nvSpPr>
          <p:cNvPr id="2" name="Text Box 1"/>
          <p:cNvSpPr txBox="1"/>
          <p:nvPr/>
        </p:nvSpPr>
        <p:spPr>
          <a:xfrm>
            <a:off x="3048000" y="751840"/>
            <a:ext cx="6096000" cy="5354320"/>
          </a:xfrm>
          <a:prstGeom prst="rect">
            <a:avLst/>
          </a:prstGeom>
          <a:noFill/>
        </p:spPr>
        <p:txBody>
          <a:bodyPr wrap="square" rtlCol="0" anchor="t">
            <a:spAutoFit/>
          </a:bodyPr>
          <a:p>
            <a:r>
              <a:rPr lang="en-US" altLang="en-US"/>
              <a:t>&lt;?xml version="1.0" encoding="utf-8"?&gt;</a:t>
            </a:r>
            <a:endParaRPr lang="en-US" altLang="en-US"/>
          </a:p>
          <a:p>
            <a:r>
              <a:rPr lang="en-US" altLang="en-US"/>
              <a:t>&lt;androidx.constraintlayout.widget.ConstraintLayout xmlns:android="http://schemas.android.com/apk/res/android"</a:t>
            </a:r>
            <a:endParaRPr lang="en-US" altLang="en-US"/>
          </a:p>
          <a:p>
            <a:r>
              <a:rPr lang="en-US" altLang="en-US"/>
              <a:t>    xmlns:app="http://schemas.android.com/apk/res-auto"</a:t>
            </a:r>
            <a:endParaRPr lang="en-US" altLang="en-US"/>
          </a:p>
          <a:p>
            <a:r>
              <a:rPr lang="en-US" altLang="en-US"/>
              <a:t>    xmlns:tools="http://schemas.android.com/tools"</a:t>
            </a:r>
            <a:endParaRPr lang="en-US" altLang="en-US"/>
          </a:p>
          <a:p>
            <a:r>
              <a:rPr lang="en-US" altLang="en-US"/>
              <a:t>    android:layout_width="match_parent"</a:t>
            </a:r>
            <a:endParaRPr lang="en-US" altLang="en-US"/>
          </a:p>
          <a:p>
            <a:r>
              <a:rPr lang="en-US" altLang="en-US"/>
              <a:t>    android:layout_height="match_parent"</a:t>
            </a:r>
            <a:endParaRPr lang="en-US" altLang="en-US"/>
          </a:p>
          <a:p>
            <a:r>
              <a:rPr lang="en-US" altLang="en-US"/>
              <a:t>    tools:context=".MainActivity"&gt;</a:t>
            </a:r>
            <a:endParaRPr lang="en-US" altLang="en-US"/>
          </a:p>
          <a:p>
            <a:endParaRPr lang="en-US" altLang="en-US"/>
          </a:p>
          <a:p>
            <a:r>
              <a:rPr lang="en-US" altLang="en-US"/>
              <a:t>    &lt;!-- SwipeRefreshLayout to pull to refresh the inbox --&gt;</a:t>
            </a:r>
            <a:endParaRPr lang="en-US" altLang="en-US"/>
          </a:p>
          <a:p>
            <a:r>
              <a:rPr lang="en-US" altLang="en-US"/>
              <a:t>    &lt;androidx.swiperefreshlayout.widget.SwipeRefreshLayout</a:t>
            </a:r>
            <a:endParaRPr lang="en-US" altLang="en-US"/>
          </a:p>
          <a:p>
            <a:r>
              <a:rPr lang="en-US" altLang="en-US"/>
              <a:t>        android:id="@+id/swipeRefreshLayout"</a:t>
            </a:r>
            <a:endParaRPr lang="en-US" altLang="en-US"/>
          </a:p>
          <a:p>
            <a:r>
              <a:rPr lang="en-US" altLang="en-US"/>
              <a:t>        android:layout_width="match_parent"</a:t>
            </a:r>
            <a:endParaRPr lang="en-US" altLang="en-US"/>
          </a:p>
          <a:p>
            <a:r>
              <a:rPr lang="en-US" altLang="en-US"/>
              <a:t>        android:layout_height="match_parent"</a:t>
            </a:r>
            <a:endParaRPr lang="en-US" altLang="en-US"/>
          </a:p>
          <a:p>
            <a:r>
              <a:rPr lang="en-US" altLang="en-US"/>
              <a:t>        app:layout_constraintTop_toTopOf="parent"</a:t>
            </a:r>
            <a:endParaRPr lang="en-US" altLang="en-US"/>
          </a:p>
          <a:p>
            <a:r>
              <a:rPr lang="en-US" altLang="en-US"/>
              <a:t>        app:layout_constraintStart_toStartOf="parent"</a:t>
            </a:r>
            <a:endParaRPr lang="en-US" altLang="en-US"/>
          </a:p>
          <a:p>
            <a:r>
              <a:rPr lang="en-US" altLang="en-US"/>
              <a:t>        app:layout_constraintEnd_toEndOf="parent"&gt;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0" y="1167130"/>
            <a:ext cx="6096000" cy="4523105"/>
          </a:xfrm>
          <a:prstGeom prst="rect">
            <a:avLst/>
          </a:prstGeom>
          <a:noFill/>
        </p:spPr>
        <p:txBody>
          <a:bodyPr wrap="square" rtlCol="0" anchor="t">
            <a:spAutoFit/>
          </a:bodyPr>
          <a:p>
            <a:r>
              <a:rPr lang="en-US" altLang="en-US"/>
              <a:t>&lt;!-- RecyclerView to display the list of emails --&gt;</a:t>
            </a:r>
            <a:endParaRPr lang="en-US" altLang="en-US"/>
          </a:p>
          <a:p>
            <a:r>
              <a:rPr lang="en-US" altLang="en-US"/>
              <a:t>        &lt;androidx.recyclerview.widget.RecyclerView</a:t>
            </a:r>
            <a:endParaRPr lang="en-US" altLang="en-US"/>
          </a:p>
          <a:p>
            <a:r>
              <a:rPr lang="en-US" altLang="en-US"/>
              <a:t>            android:id="@+id/inboxRecyclerView"</a:t>
            </a:r>
            <a:endParaRPr lang="en-US" altLang="en-US"/>
          </a:p>
          <a:p>
            <a:r>
              <a:rPr lang="en-US" altLang="en-US"/>
              <a:t>            android:layout_width="match_parent"</a:t>
            </a:r>
            <a:endParaRPr lang="en-US" altLang="en-US"/>
          </a:p>
          <a:p>
            <a:r>
              <a:rPr lang="en-US" altLang="en-US"/>
              <a:t>            android:layout_height="0dp"</a:t>
            </a:r>
            <a:endParaRPr lang="en-US" altLang="en-US"/>
          </a:p>
          <a:p>
            <a:r>
              <a:rPr lang="en-US" altLang="en-US"/>
              <a:t>            android:layout_marginTop="16dp"</a:t>
            </a:r>
            <a:endParaRPr lang="en-US" altLang="en-US"/>
          </a:p>
          <a:p>
            <a:r>
              <a:rPr lang="en-US" altLang="en-US"/>
              <a:t>            app:layout_constraintTop_toTopOf="parent"</a:t>
            </a:r>
            <a:endParaRPr lang="en-US" altLang="en-US"/>
          </a:p>
          <a:p>
            <a:r>
              <a:rPr lang="en-US" altLang="en-US"/>
              <a:t>            app:layout_constraintStart_toStartOf="parent"</a:t>
            </a:r>
            <a:endParaRPr lang="en-US" altLang="en-US"/>
          </a:p>
          <a:p>
            <a:r>
              <a:rPr lang="en-US" altLang="en-US"/>
              <a:t>            app:layout_constraintEnd_toEndOf="parent"</a:t>
            </a:r>
            <a:endParaRPr lang="en-US" altLang="en-US"/>
          </a:p>
          <a:p>
            <a:r>
              <a:rPr lang="en-US" altLang="en-US"/>
              <a:t>            app:layout_constraintBottom_toTopOf="@id/composeButton" /&gt;</a:t>
            </a:r>
            <a:endParaRPr lang="en-US" altLang="en-US"/>
          </a:p>
          <a:p>
            <a:r>
              <a:rPr lang="en-US" altLang="en-US"/>
              <a:t>    &lt;/androidx.swiperefreshlayout.widget.SwipeRefreshLayout&gt;</a:t>
            </a:r>
            <a:endParaRPr lang="en-US" alt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 y="101600"/>
            <a:ext cx="9042400" cy="368300"/>
          </a:xfrm>
          <a:prstGeom prst="rect">
            <a:avLst/>
          </a:prstGeom>
          <a:noFill/>
        </p:spPr>
        <p:txBody>
          <a:bodyPr wrap="square">
            <a:spAutoFit/>
          </a:bodyPr>
          <a:lstStyle/>
          <a:p>
            <a:r>
              <a:rPr lang="en-US" dirty="0"/>
              <a:t> </a:t>
            </a:r>
            <a:endParaRPr lang="en-US" dirty="0"/>
          </a:p>
        </p:txBody>
      </p:sp>
      <p:sp>
        <p:nvSpPr>
          <p:cNvPr id="2" name="Text Box 1"/>
          <p:cNvSpPr txBox="1"/>
          <p:nvPr/>
        </p:nvSpPr>
        <p:spPr>
          <a:xfrm>
            <a:off x="3048000" y="197485"/>
            <a:ext cx="6096000" cy="6462395"/>
          </a:xfrm>
          <a:prstGeom prst="rect">
            <a:avLst/>
          </a:prstGeom>
          <a:noFill/>
        </p:spPr>
        <p:txBody>
          <a:bodyPr wrap="square" rtlCol="0" anchor="t">
            <a:spAutoFit/>
          </a:bodyPr>
          <a:p>
            <a:r>
              <a:rPr lang="en-US" altLang="en-US"/>
              <a:t>  &lt;!-- Button to compose new email --&gt;</a:t>
            </a:r>
            <a:endParaRPr lang="en-US" altLang="en-US"/>
          </a:p>
          <a:p>
            <a:r>
              <a:rPr lang="en-US" altLang="en-US"/>
              <a:t>    &lt;Button</a:t>
            </a:r>
            <a:endParaRPr lang="en-US" altLang="en-US"/>
          </a:p>
          <a:p>
            <a:r>
              <a:rPr lang="en-US" altLang="en-US"/>
              <a:t>        android:id="@+id/composeButton"</a:t>
            </a:r>
            <a:endParaRPr lang="en-US" altLang="en-US"/>
          </a:p>
          <a:p>
            <a:r>
              <a:rPr lang="en-US" altLang="en-US"/>
              <a:t>        android:layout_width="wrap_content"</a:t>
            </a:r>
            <a:endParaRPr lang="en-US" altLang="en-US"/>
          </a:p>
          <a:p>
            <a:r>
              <a:rPr lang="en-US" altLang="en-US"/>
              <a:t>        android:layout_height="wrap_content"</a:t>
            </a:r>
            <a:endParaRPr lang="en-US" altLang="en-US"/>
          </a:p>
          <a:p>
            <a:r>
              <a:rPr lang="en-US" altLang="en-US"/>
              <a:t>        android:text="Compose Email"</a:t>
            </a:r>
            <a:endParaRPr lang="en-US" altLang="en-US"/>
          </a:p>
          <a:p>
            <a:r>
              <a:rPr lang="en-US" altLang="en-US"/>
              <a:t>        app:layout_constraintTop_toBottomOf="@id/inboxRecyclerView"</a:t>
            </a:r>
            <a:endParaRPr lang="en-US" altLang="en-US"/>
          </a:p>
          <a:p>
            <a:r>
              <a:rPr lang="en-US" altLang="en-US"/>
              <a:t>        app:layout_constraintStart_toStartOf="parent"</a:t>
            </a:r>
            <a:endParaRPr lang="en-US" altLang="en-US"/>
          </a:p>
          <a:p>
            <a:r>
              <a:rPr lang="en-US" altLang="en-US"/>
              <a:t>        app:layout_constraintEnd_toEndOf="parent"</a:t>
            </a:r>
            <a:endParaRPr lang="en-US" altLang="en-US"/>
          </a:p>
          <a:p>
            <a:r>
              <a:rPr lang="en-US" altLang="en-US"/>
              <a:t>        android:layout_marginTop="16dp" /&gt;</a:t>
            </a:r>
            <a:endParaRPr lang="en-US" altLang="en-US"/>
          </a:p>
          <a:p>
            <a:endParaRPr lang="en-US" altLang="en-US"/>
          </a:p>
          <a:p>
            <a:r>
              <a:rPr lang="en-US" altLang="en-US"/>
              <a:t>    &lt;!-- Search bar for filtering emails --&gt;</a:t>
            </a:r>
            <a:endParaRPr lang="en-US" altLang="en-US"/>
          </a:p>
          <a:p>
            <a:r>
              <a:rPr lang="en-US" altLang="en-US"/>
              <a:t>    &lt;androidx.appcompat.widget.SearchView</a:t>
            </a:r>
            <a:endParaRPr lang="en-US" altLang="en-US"/>
          </a:p>
          <a:p>
            <a:r>
              <a:rPr lang="en-US" altLang="en-US"/>
              <a:t>        android:id="@+id/searchView"</a:t>
            </a:r>
            <a:endParaRPr lang="en-US" altLang="en-US"/>
          </a:p>
          <a:p>
            <a:r>
              <a:rPr lang="en-US" altLang="en-US"/>
              <a:t>        android:layout_width="0dp"</a:t>
            </a:r>
            <a:endParaRPr lang="en-US" altLang="en-US"/>
          </a:p>
          <a:p>
            <a:r>
              <a:rPr lang="en-US" altLang="en-US"/>
              <a:t>        android:layout_height="wrap_content"</a:t>
            </a:r>
            <a:endParaRPr lang="en-US" altLang="en-US"/>
          </a:p>
          <a:p>
            <a:r>
              <a:rPr lang="en-US" altLang="en-US"/>
              <a:t>        android:queryHint="Search emails..."</a:t>
            </a:r>
            <a:endParaRPr lang="en-US" altLang="en-US"/>
          </a:p>
          <a:p>
            <a:r>
              <a:rPr lang="en-US" altLang="en-US"/>
              <a:t>        app:layout_constraintTop_toTopOf="parent"</a:t>
            </a:r>
            <a:endParaRPr lang="en-US" altLang="en-US"/>
          </a:p>
          <a:p>
            <a:r>
              <a:rPr lang="en-US" altLang="en-US"/>
              <a:t>        app:layout_constraintStart_toStartOf="parent"</a:t>
            </a:r>
            <a:endParaRPr lang="en-US" altLang="en-US"/>
          </a:p>
          <a:p>
            <a:r>
              <a:rPr lang="en-US" altLang="en-US"/>
              <a:t>        app:layout_constraintEnd_toEndOf="parent"</a:t>
            </a:r>
            <a:endParaRPr lang="en-US" altLang="en-US"/>
          </a:p>
          <a:p>
            <a:r>
              <a:rPr lang="en-US" altLang="en-US"/>
              <a:t>        android:layout_marginTop="16dp" /&gt;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97630" y="1314450"/>
            <a:ext cx="9144000" cy="368300"/>
          </a:xfrm>
          <a:prstGeom prst="rect">
            <a:avLst/>
          </a:prstGeom>
          <a:noFill/>
        </p:spPr>
        <p:txBody>
          <a:bodyPr wrap="square">
            <a:spAutoFit/>
          </a:bodyPr>
          <a:lstStyle/>
          <a:p>
            <a:r>
              <a:rPr lang="en-US" dirty="0"/>
              <a:t> </a:t>
            </a:r>
            <a:endParaRPr lang="en-US" dirty="0"/>
          </a:p>
        </p:txBody>
      </p:sp>
      <p:sp>
        <p:nvSpPr>
          <p:cNvPr id="2" name="Text Box 1"/>
          <p:cNvSpPr txBox="1"/>
          <p:nvPr/>
        </p:nvSpPr>
        <p:spPr>
          <a:xfrm>
            <a:off x="3048000" y="1998345"/>
            <a:ext cx="6096000" cy="2861310"/>
          </a:xfrm>
          <a:prstGeom prst="rect">
            <a:avLst/>
          </a:prstGeom>
          <a:noFill/>
        </p:spPr>
        <p:txBody>
          <a:bodyPr wrap="square" rtlCol="0" anchor="t">
            <a:spAutoFit/>
          </a:bodyPr>
          <a:p>
            <a:r>
              <a:rPr lang="en-US" altLang="en-US"/>
              <a:t>&lt;!-- Search bar for filtering emails --&gt;</a:t>
            </a:r>
            <a:endParaRPr lang="en-US" altLang="en-US"/>
          </a:p>
          <a:p>
            <a:r>
              <a:rPr lang="en-US" altLang="en-US"/>
              <a:t>    &lt;androidx.appcompat.widget.SearchView</a:t>
            </a:r>
            <a:endParaRPr lang="en-US" altLang="en-US"/>
          </a:p>
          <a:p>
            <a:r>
              <a:rPr lang="en-US" altLang="en-US"/>
              <a:t>        android:id="@+id/searchView"</a:t>
            </a:r>
            <a:endParaRPr lang="en-US" altLang="en-US"/>
          </a:p>
          <a:p>
            <a:r>
              <a:rPr lang="en-US" altLang="en-US"/>
              <a:t>        android:layout_width="0dp"</a:t>
            </a:r>
            <a:endParaRPr lang="en-US" altLang="en-US"/>
          </a:p>
          <a:p>
            <a:r>
              <a:rPr lang="en-US" altLang="en-US"/>
              <a:t>        android:layout_height="wrap_content"</a:t>
            </a:r>
            <a:endParaRPr lang="en-US" altLang="en-US"/>
          </a:p>
          <a:p>
            <a:r>
              <a:rPr lang="en-US" altLang="en-US"/>
              <a:t>        android:queryHint="Search emails..."</a:t>
            </a:r>
            <a:endParaRPr lang="en-US" altLang="en-US"/>
          </a:p>
          <a:p>
            <a:r>
              <a:rPr lang="en-US" altLang="en-US"/>
              <a:t>        app:layout_constraintTop_toTopOf="parent"</a:t>
            </a:r>
            <a:endParaRPr lang="en-US" altLang="en-US"/>
          </a:p>
          <a:p>
            <a:r>
              <a:rPr lang="en-US" altLang="en-US"/>
              <a:t>        app:layout_constraintStart_toStartOf="parent"</a:t>
            </a:r>
            <a:endParaRPr lang="en-US" altLang="en-US"/>
          </a:p>
          <a:p>
            <a:r>
              <a:rPr lang="en-US" altLang="en-US"/>
              <a:t>        app:layout_constraintEnd_toEndOf="parent"</a:t>
            </a:r>
            <a:endParaRPr lang="en-US" altLang="en-US"/>
          </a:p>
          <a:p>
            <a:r>
              <a:rPr lang="en-US" altLang="en-US"/>
              <a:t>        android:layout_marginTop="16dp" /&gt;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0" y="1721485"/>
            <a:ext cx="6096000" cy="3415030"/>
          </a:xfrm>
          <a:prstGeom prst="rect">
            <a:avLst/>
          </a:prstGeom>
          <a:noFill/>
        </p:spPr>
        <p:txBody>
          <a:bodyPr wrap="square" rtlCol="0" anchor="t">
            <a:spAutoFit/>
          </a:bodyPr>
          <a:p>
            <a:endParaRPr lang="en-US" altLang="en-US"/>
          </a:p>
          <a:p>
            <a:r>
              <a:rPr lang="en-US" altLang="en-US"/>
              <a:t>    &lt;!-- Text to display when inbox is empty --&gt;</a:t>
            </a:r>
            <a:endParaRPr lang="en-US" altLang="en-US"/>
          </a:p>
          <a:p>
            <a:r>
              <a:rPr lang="en-US" altLang="en-US"/>
              <a:t>    &lt;TextView</a:t>
            </a:r>
            <a:endParaRPr lang="en-US" altLang="en-US"/>
          </a:p>
          <a:p>
            <a:r>
              <a:rPr lang="en-US" altLang="en-US"/>
              <a:t>        android:id="@+id/emptyInboxText"</a:t>
            </a:r>
            <a:endParaRPr lang="en-US" altLang="en-US"/>
          </a:p>
          <a:p>
            <a:r>
              <a:rPr lang="en-US" altLang="en-US"/>
              <a:t>        android:layout_width="wrap_content"</a:t>
            </a:r>
            <a:endParaRPr lang="en-US" altLang="en-US"/>
          </a:p>
          <a:p>
            <a:r>
              <a:rPr lang="en-US" altLang="en-US"/>
              <a:t>        android:layout_height="wrap_content"</a:t>
            </a:r>
            <a:endParaRPr lang="en-US" altLang="en-US"/>
          </a:p>
          <a:p>
            <a:r>
              <a:rPr lang="en-US" altLang="en-US"/>
              <a:t>        android:text="No emails available"</a:t>
            </a:r>
            <a:endParaRPr lang="en-US" altLang="en-US"/>
          </a:p>
          <a:p>
            <a:r>
              <a:rPr lang="en-US" altLang="en-US"/>
              <a:t>        android:textSize="18sp"</a:t>
            </a:r>
            <a:endParaRPr lang="en-US" altLang="en-US"/>
          </a:p>
          <a:p>
            <a:r>
              <a:rPr lang="en-US" altLang="en-US"/>
              <a:t>        android:visibility="gone"</a:t>
            </a:r>
            <a:endParaRPr lang="en-US" altLang="en-US"/>
          </a:p>
          <a:p>
            <a:r>
              <a:rPr lang="en-US" altLang="en-US"/>
              <a:t>        app:layout_constraintTop_toTopOf="parent"</a:t>
            </a:r>
            <a:endParaRPr lang="en-US" altLang="en-US"/>
          </a:p>
          <a:p>
            <a:r>
              <a:rPr lang="en-US" altLang="en-US"/>
              <a:t>        app:layout_constraintStart_toStartOf="parent"</a:t>
            </a:r>
            <a:endParaRPr lang="en-US" altLang="en-US"/>
          </a:p>
          <a:p>
            <a:r>
              <a:rPr lang="en-US" altLang="en-US"/>
              <a:t>        app:layout_constraintEnd_toEndOf="parent"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0" y="0"/>
            <a:ext cx="9017000" cy="645160"/>
          </a:xfrm>
          <a:prstGeom prst="rect">
            <a:avLst/>
          </a:prstGeom>
          <a:noFill/>
        </p:spPr>
        <p:txBody>
          <a:bodyPr wrap="square">
            <a:spAutoFit/>
          </a:bodyPr>
          <a:lstStyle/>
          <a:p>
            <a:r>
              <a:rPr lang="en-US" dirty="0"/>
              <a:t>&lt;</a:t>
            </a:r>
            <a:endParaRPr lang="en-US" dirty="0"/>
          </a:p>
          <a:p>
            <a:endParaRPr lang="en-US" dirty="0"/>
          </a:p>
        </p:txBody>
      </p:sp>
      <p:sp>
        <p:nvSpPr>
          <p:cNvPr id="2" name="Text Box 1"/>
          <p:cNvSpPr txBox="1"/>
          <p:nvPr/>
        </p:nvSpPr>
        <p:spPr>
          <a:xfrm>
            <a:off x="2759075" y="1638935"/>
            <a:ext cx="6384925" cy="3082290"/>
          </a:xfrm>
          <a:prstGeom prst="rect">
            <a:avLst/>
          </a:prstGeom>
          <a:noFill/>
        </p:spPr>
        <p:txBody>
          <a:bodyPr wrap="square" rtlCol="0" anchor="t">
            <a:noAutofit/>
          </a:bodyPr>
          <a:p>
            <a:r>
              <a:rPr lang="en-US" altLang="en-US"/>
              <a:t>app:layout_constraintBottom_toTopOf="@id/composeButton"</a:t>
            </a:r>
            <a:endParaRPr lang="en-US" altLang="en-US"/>
          </a:p>
          <a:p>
            <a:r>
              <a:rPr lang="en-US" altLang="en-US"/>
              <a:t>        android:layout_marginTop="32dp" /&gt;</a:t>
            </a:r>
            <a:endParaRPr lang="en-US" altLang="en-US"/>
          </a:p>
          <a:p>
            <a:endParaRPr lang="en-US" altLang="en-US"/>
          </a:p>
          <a:p>
            <a:r>
              <a:rPr lang="en-US" altLang="en-US"/>
              <a:t>&lt;/androidx.constraintlayout.widget.ConstraintLayout&gt;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27735"/>
          </a:xfrm>
        </p:spPr>
        <p:txBody>
          <a:bodyPr/>
          <a:lstStyle/>
          <a:p>
            <a:r>
              <a:rPr lang="en-US" dirty="0">
                <a:latin typeface="Times New Roman" panose="02020603050405020304" pitchFamily="18" charset="0"/>
                <a:cs typeface="Times New Roman" panose="02020603050405020304" pitchFamily="18" charset="0"/>
              </a:rPr>
              <a: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pPr marL="0" indent="0">
              <a:buNone/>
            </a:pPr>
            <a:endParaRPr lang="en-US" sz="1800" dirty="0"/>
          </a:p>
        </p:txBody>
      </p:sp>
      <p:sp>
        <p:nvSpPr>
          <p:cNvPr id="4" name="Text Box 3"/>
          <p:cNvSpPr txBox="1"/>
          <p:nvPr/>
        </p:nvSpPr>
        <p:spPr>
          <a:xfrm>
            <a:off x="1728470" y="2113280"/>
            <a:ext cx="6907530" cy="2099945"/>
          </a:xfrm>
          <a:prstGeom prst="rect">
            <a:avLst/>
          </a:prstGeom>
        </p:spPr>
        <p:txBody>
          <a:bodyPr>
            <a:noAutofit/>
          </a:bodyPr>
          <a:p>
            <a:pPr indent="0" algn="just">
              <a:buFont typeface="Arial" panose="020B0604020202020204" pitchFamily="34" charset="0"/>
              <a:buNone/>
            </a:pPr>
            <a:r>
              <a:rPr sz="2400"/>
              <a:t>A flexible email client app can mean a number of things depending on the context, but generally, it refers to an email application that offers adaptability, customization, and an intuitive user experience. Here's a breakdown of features that would make an email client flexible</a:t>
            </a:r>
            <a:r>
              <a:rPr lang="en-US" sz="2400"/>
              <a:t>.</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368300"/>
          </a:xfrm>
          <a:prstGeom prst="rect">
            <a:avLst/>
          </a:prstGeom>
          <a:noFill/>
        </p:spPr>
        <p:txBody>
          <a:bodyPr wrap="square">
            <a:spAutoFit/>
          </a:bodyPr>
          <a:lstStyle/>
          <a:p>
            <a:r>
              <a:rPr lang="en-US" dirty="0"/>
              <a:t> </a:t>
            </a:r>
            <a:endParaRPr lang="en-US" dirty="0"/>
          </a:p>
        </p:txBody>
      </p:sp>
      <p:sp>
        <p:nvSpPr>
          <p:cNvPr id="4" name="Text Box 3"/>
          <p:cNvSpPr txBox="1"/>
          <p:nvPr/>
        </p:nvSpPr>
        <p:spPr>
          <a:xfrm>
            <a:off x="2515870" y="2222500"/>
            <a:ext cx="7901940" cy="3383280"/>
          </a:xfrm>
          <a:prstGeom prst="rect">
            <a:avLst/>
          </a:prstGeom>
        </p:spPr>
        <p:txBody>
          <a:bodyPr>
            <a:noAutofit/>
          </a:bodyPr>
          <a:p>
            <a:pPr algn="just"/>
            <a:r>
              <a:rPr lang="en-US" altLang="en-US" sz="1600"/>
              <a:t>1. </a:t>
            </a:r>
            <a:r>
              <a:rPr lang="en-US" altLang="en-US" sz="2000"/>
              <a:t>SwipeRefreshLayout for pull-to-refresh functionality.</a:t>
            </a:r>
            <a:endParaRPr lang="en-US" altLang="en-US" sz="2000"/>
          </a:p>
          <a:p>
            <a:pPr algn="just"/>
            <a:r>
              <a:rPr lang="en-US" altLang="en-US" sz="2000"/>
              <a:t>2. RecyclerView to display a list of emails.</a:t>
            </a:r>
            <a:endParaRPr lang="en-US" altLang="en-US" sz="2000"/>
          </a:p>
          <a:p>
            <a:pPr algn="just"/>
            <a:r>
              <a:rPr lang="en-US" altLang="en-US" sz="2000"/>
              <a:t>3. Button to compose a new email, positioned below the      RecyclerView.</a:t>
            </a:r>
            <a:endParaRPr lang="en-US" altLang="en-US" sz="2000"/>
          </a:p>
          <a:p>
            <a:pPr algn="just"/>
            <a:r>
              <a:rPr lang="en-US" altLang="en-US" sz="2000"/>
              <a:t>4. SearchView for filtering emails, placed at the top.</a:t>
            </a:r>
            <a:endParaRPr lang="en-US" altLang="en-US" sz="2000"/>
          </a:p>
          <a:p>
            <a:pPr algn="just"/>
            <a:r>
              <a:rPr lang="en-US" altLang="en-US" sz="2000"/>
              <a:t>5. TextView to display "No emails available" when the inbox is empty, positioned above the compose button.</a:t>
            </a:r>
            <a:endParaRPr sz="2000"/>
          </a:p>
        </p:txBody>
      </p:sp>
      <p:sp>
        <p:nvSpPr>
          <p:cNvPr id="5" name="Text Box 4"/>
          <p:cNvSpPr txBox="1"/>
          <p:nvPr/>
        </p:nvSpPr>
        <p:spPr>
          <a:xfrm>
            <a:off x="1410970" y="716280"/>
            <a:ext cx="11605260" cy="368300"/>
          </a:xfrm>
          <a:prstGeom prst="rect">
            <a:avLst/>
          </a:prstGeom>
          <a:noFill/>
        </p:spPr>
        <p:txBody>
          <a:bodyPr wrap="square" rtlCol="0">
            <a:spAutoFit/>
          </a:bodyPr>
          <a:p>
            <a:r>
              <a:rPr lang="en-US"/>
              <a:t>This xml defines a Simple email inbox layoutwith the following element: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368300"/>
          </a:xfrm>
          <a:prstGeom prst="rect">
            <a:avLst/>
          </a:prstGeom>
          <a:noFill/>
        </p:spPr>
        <p:txBody>
          <a:bodyPr wrap="square">
            <a:spAutoFit/>
          </a:bodyPr>
          <a:lstStyle/>
          <a:p>
            <a:endParaRPr lang="en-US" dirty="0"/>
          </a:p>
        </p:txBody>
      </p:sp>
      <p:sp>
        <p:nvSpPr>
          <p:cNvPr id="2" name="Text Box 1"/>
          <p:cNvSpPr txBox="1"/>
          <p:nvPr/>
        </p:nvSpPr>
        <p:spPr>
          <a:xfrm>
            <a:off x="3202940" y="2249170"/>
            <a:ext cx="7335520" cy="2601595"/>
          </a:xfrm>
          <a:prstGeom prst="rect">
            <a:avLst/>
          </a:prstGeom>
        </p:spPr>
        <p:txBody>
          <a:bodyPr>
            <a:noAutofit/>
          </a:bodyPr>
          <a:p>
            <a:pPr>
              <a:spcAft>
                <a:spcPct val="60000"/>
              </a:spcAft>
            </a:pPr>
            <a:r>
              <a:rPr sz="2400" b="1">
                <a:latin typeface="Calibri" panose="020F0502020204030204" charset="0"/>
                <a:cs typeface="Calibri" panose="020F0502020204030204" charset="0"/>
              </a:rPr>
              <a:t>Flexibility Considerations:</a:t>
            </a:r>
            <a:endParaRPr sz="2400" b="1">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a:t>
            </a:r>
            <a:r>
              <a:rPr sz="2400">
                <a:latin typeface="Calibri" panose="020F0502020204030204" charset="0"/>
                <a:cs typeface="Calibri" panose="020F0502020204030204" charset="0"/>
              </a:rPr>
              <a:t>T</a:t>
            </a:r>
            <a:r>
              <a:rPr lang="en-US" sz="2400">
                <a:latin typeface="Calibri" panose="020F0502020204030204" charset="0"/>
                <a:cs typeface="Calibri" panose="020F0502020204030204" charset="0"/>
              </a:rPr>
              <a:t> </a:t>
            </a:r>
            <a:r>
              <a:rPr sz="2400">
                <a:latin typeface="Calibri" panose="020F0502020204030204" charset="0"/>
                <a:cs typeface="Calibri" panose="020F0502020204030204" charset="0"/>
              </a:rPr>
              <a:t>o make the email client truly flexible and adaptable for future</a:t>
            </a:r>
            <a:r>
              <a:rPr lang="en-US" sz="2400">
                <a:latin typeface="Calibri" panose="020F0502020204030204" charset="0"/>
                <a:cs typeface="Calibri" panose="020F0502020204030204" charset="0"/>
              </a:rPr>
              <a:t>  </a:t>
            </a:r>
            <a:r>
              <a:rPr sz="2400">
                <a:latin typeface="Calibri" panose="020F0502020204030204" charset="0"/>
                <a:cs typeface="Calibri" panose="020F0502020204030204" charset="0"/>
              </a:rPr>
              <a:t>improvements, consider the following strategies:</a:t>
            </a:r>
            <a:endParaRPr sz="2400">
              <a:latin typeface="Calibri" panose="020F0502020204030204" charset="0"/>
              <a:cs typeface="Calibri" panose="020F0502020204030204" charset="0"/>
            </a:endParaRPr>
          </a:p>
          <a:p>
            <a:pPr>
              <a:buFont typeface="Arial" panose="020B0604020202020204"/>
              <a:buChar char="•"/>
            </a:pPr>
            <a:r>
              <a:rPr sz="2400">
                <a:latin typeface="Calibri" panose="020F0502020204030204" charset="0"/>
                <a:cs typeface="Calibri" panose="020F0502020204030204" charset="0"/>
              </a:rPr>
              <a:t>Network Integration:</a:t>
            </a:r>
            <a:endParaRPr sz="2400">
              <a:latin typeface="Calibri" panose="020F0502020204030204" charset="0"/>
              <a:cs typeface="Calibri" panose="020F0502020204030204" charset="0"/>
            </a:endParaRPr>
          </a:p>
          <a:p>
            <a:pPr>
              <a:buFont typeface="Arial" panose="020B0604020202020204"/>
              <a:buChar char="•"/>
            </a:pPr>
            <a:r>
              <a:rPr sz="2400">
                <a:latin typeface="Calibri" panose="020F0502020204030204" charset="0"/>
                <a:cs typeface="Calibri" panose="020F0502020204030204" charset="0"/>
              </a:rPr>
              <a:t>Attachments Support:</a:t>
            </a:r>
            <a:endParaRPr sz="2400">
              <a:latin typeface="Calibri" panose="020F0502020204030204" charset="0"/>
              <a:cs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8700" y="762000"/>
            <a:ext cx="4064000" cy="992505"/>
          </a:xfrm>
          <a:prstGeom prst="rect">
            <a:avLst/>
          </a:prstGeom>
          <a:noFill/>
        </p:spPr>
        <p:txBody>
          <a:bodyPr wrap="square" rtlCol="0">
            <a:noAutofit/>
          </a:bodyPr>
          <a:p>
            <a:r>
              <a:rPr lang="en-US" sz="3600" b="1"/>
              <a:t>OUTPUT</a:t>
            </a:r>
            <a:r>
              <a:rPr lang="en-US"/>
              <a:t>:</a:t>
            </a:r>
            <a:endParaRPr lang="en-US"/>
          </a:p>
        </p:txBody>
      </p:sp>
      <p:pic>
        <p:nvPicPr>
          <p:cNvPr id="4" name="Picture 3" descr="WhatsApp Image 2024-11-21 at 4.09.39 PM"/>
          <p:cNvPicPr>
            <a:picLocks noChangeAspect="1"/>
          </p:cNvPicPr>
          <p:nvPr/>
        </p:nvPicPr>
        <p:blipFill>
          <a:blip r:embed="rId1"/>
          <a:srcRect t="4315"/>
          <a:stretch>
            <a:fillRect/>
          </a:stretch>
        </p:blipFill>
        <p:spPr>
          <a:xfrm>
            <a:off x="3152775" y="1294130"/>
            <a:ext cx="3086100" cy="5564505"/>
          </a:xfrm>
          <a:prstGeom prst="rect">
            <a:avLst/>
          </a:prstGeom>
        </p:spPr>
      </p:pic>
      <p:pic>
        <p:nvPicPr>
          <p:cNvPr id="5" name="Picture 4" descr="WhatsApp Image 2024-11-21 at 4.09.43 PM"/>
          <p:cNvPicPr>
            <a:picLocks noChangeAspect="1"/>
          </p:cNvPicPr>
          <p:nvPr/>
        </p:nvPicPr>
        <p:blipFill>
          <a:blip r:embed="rId2"/>
          <a:srcRect t="4204"/>
          <a:stretch>
            <a:fillRect/>
          </a:stretch>
        </p:blipFill>
        <p:spPr>
          <a:xfrm>
            <a:off x="7282815" y="1294130"/>
            <a:ext cx="3086100" cy="5563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4-11-21 at 4.09.46 PM"/>
          <p:cNvPicPr>
            <a:picLocks noChangeAspect="1"/>
          </p:cNvPicPr>
          <p:nvPr/>
        </p:nvPicPr>
        <p:blipFill>
          <a:blip r:embed="rId1"/>
          <a:srcRect t="4870"/>
          <a:stretch>
            <a:fillRect/>
          </a:stretch>
        </p:blipFill>
        <p:spPr>
          <a:xfrm>
            <a:off x="4552950" y="761365"/>
            <a:ext cx="3086100" cy="60966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368300"/>
          </a:xfrm>
          <a:prstGeom prst="rect">
            <a:avLst/>
          </a:prstGeom>
          <a:noFill/>
        </p:spPr>
        <p:txBody>
          <a:bodyPr wrap="square">
            <a:spAutoFit/>
          </a:bodyPr>
          <a:lstStyle/>
          <a:p>
            <a:endParaRPr lang="en-US" dirty="0"/>
          </a:p>
        </p:txBody>
      </p:sp>
      <p:sp>
        <p:nvSpPr>
          <p:cNvPr id="2" name="Text Box 1"/>
          <p:cNvSpPr txBox="1"/>
          <p:nvPr/>
        </p:nvSpPr>
        <p:spPr>
          <a:xfrm>
            <a:off x="1978025" y="2411730"/>
            <a:ext cx="7526655" cy="2352675"/>
          </a:xfrm>
          <a:prstGeom prst="rect">
            <a:avLst/>
          </a:prstGeom>
        </p:spPr>
        <p:txBody>
          <a:bodyPr>
            <a:noAutofit/>
          </a:bodyPr>
          <a:p>
            <a:r>
              <a:rPr sz="2400"/>
              <a:t>Building a flexible and robust email client app requires attention to detail in terms of UX, data handling, and scalability. By implementing the features above, such as email display, search, compose functionality, and refresh, you can provide users with a responsive and functional email experience</a:t>
            </a:r>
            <a:r>
              <a:rPr lang="en-US" sz="2400"/>
              <a:t>.</a:t>
            </a:r>
            <a:endParaRPr lang="en-US" sz="2400"/>
          </a:p>
        </p:txBody>
      </p:sp>
      <p:sp>
        <p:nvSpPr>
          <p:cNvPr id="4" name="Text Box 3"/>
          <p:cNvSpPr txBox="1"/>
          <p:nvPr/>
        </p:nvSpPr>
        <p:spPr>
          <a:xfrm>
            <a:off x="1842770" y="913130"/>
            <a:ext cx="4064000" cy="583565"/>
          </a:xfrm>
          <a:prstGeom prst="rect">
            <a:avLst/>
          </a:prstGeom>
          <a:noFill/>
        </p:spPr>
        <p:txBody>
          <a:bodyPr wrap="square" rtlCol="0">
            <a:spAutoFit/>
          </a:bodyPr>
          <a:p>
            <a:r>
              <a:rPr lang="en-US" sz="3200" b="1"/>
              <a:t>conclusion</a:t>
            </a:r>
            <a:endParaRPr lang="en-US"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0985" y="1226185"/>
            <a:ext cx="6075045" cy="2586355"/>
          </a:xfrm>
          <a:prstGeom prst="rect">
            <a:avLst/>
          </a:prstGeom>
          <a:noFill/>
        </p:spPr>
        <p:txBody>
          <a:bodyPr wrap="square" rtlCol="0">
            <a:noAutofit/>
          </a:bodyPr>
          <a:lstStyle/>
          <a:p>
            <a:pPr marL="514350" indent="-514350" algn="just">
              <a:buFont typeface="+mj-lt"/>
              <a:buAutoNum type="arabicParenR"/>
            </a:pPr>
            <a:r>
              <a:rPr lang="en-US" altLang="en-US" sz="2800" dirty="0">
                <a:latin typeface="Times New Roman" panose="02020603050405020304" pitchFamily="18" charset="0"/>
                <a:cs typeface="Times New Roman" panose="02020603050405020304" pitchFamily="18" charset="0"/>
              </a:rPr>
              <a:t>Tools &amp; Libraries</a:t>
            </a: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altLang="en-US" sz="2400" dirty="0">
                <a:latin typeface="Times New Roman" panose="02020603050405020304" pitchFamily="18" charset="0"/>
                <a:cs typeface="Times New Roman" panose="02020603050405020304" pitchFamily="18" charset="0"/>
              </a:rPr>
              <a:t> smtplib:  For sending emails via SMTP.</a:t>
            </a:r>
            <a:endParaRPr lang="en-US" alt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altLang="en-US" sz="2400" dirty="0">
                <a:latin typeface="Times New Roman" panose="02020603050405020304" pitchFamily="18" charset="0"/>
                <a:cs typeface="Times New Roman" panose="02020603050405020304" pitchFamily="18" charset="0"/>
              </a:rPr>
              <a:t> imaplib:  For receiving emails via IMAP.</a:t>
            </a:r>
            <a:endParaRPr lang="en-US" alt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altLang="en-US" sz="2400" dirty="0">
                <a:latin typeface="Times New Roman" panose="02020603050405020304" pitchFamily="18" charset="0"/>
                <a:cs typeface="Times New Roman" panose="02020603050405020304" pitchFamily="18" charset="0"/>
              </a:rPr>
              <a:t> email:   For parsing email messages and attachments.</a:t>
            </a:r>
            <a:endParaRPr lang="en-US" altLang="en-US" sz="2400" dirty="0">
              <a:latin typeface="Times New Roman" panose="02020603050405020304" pitchFamily="18" charset="0"/>
              <a:cs typeface="Times New Roman" panose="02020603050405020304" pitchFamily="18" charset="0"/>
            </a:endParaRPr>
          </a:p>
          <a:p>
            <a:pPr marL="457200" indent="-457200" algn="l">
              <a:buFont typeface="+mj-lt"/>
              <a:buAutoNum type="arabicParenR"/>
            </a:pPr>
            <a:r>
              <a:rPr lang="en-US" altLang="en-US" sz="2400" dirty="0">
                <a:latin typeface="Times New Roman" panose="02020603050405020304" pitchFamily="18" charset="0"/>
                <a:cs typeface="Times New Roman" panose="02020603050405020304" pitchFamily="18" charset="0"/>
              </a:rPr>
              <a:t> Tkinter:  For the GUI.</a:t>
            </a:r>
            <a:endParaRPr lang="en-US" alt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altLang="en-US" sz="2400" dirty="0">
                <a:latin typeface="Times New Roman" panose="02020603050405020304" pitchFamily="18" charset="0"/>
                <a:cs typeface="Times New Roman" panose="02020603050405020304" pitchFamily="18" charset="0"/>
              </a:rPr>
              <a:t>OAuth2 libraries: For secure email provider authentication.</a:t>
            </a:r>
            <a:endParaRPr lang="en-US" alt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56000" y="-5766435"/>
            <a:ext cx="5080000" cy="911225"/>
          </a:xfrm>
          <a:prstGeom prst="rect">
            <a:avLst/>
          </a:prstGeom>
        </p:spPr>
        <p:txBody>
          <a:bodyPr>
            <a:spAutoFit/>
          </a:bodyPr>
          <a:p>
            <a:pPr>
              <a:spcAft>
                <a:spcPct val="60000"/>
              </a:spcAft>
            </a:pPr>
            <a:endParaRPr sz="2200" b="1"/>
          </a:p>
          <a:p>
            <a:pPr>
              <a:spcAft>
                <a:spcPct val="60000"/>
              </a:spcAft>
            </a:pPr>
            <a:endParaRPr sz="1600"/>
          </a:p>
        </p:txBody>
      </p:sp>
      <p:sp>
        <p:nvSpPr>
          <p:cNvPr id="8" name="Text Box 7"/>
          <p:cNvSpPr txBox="1"/>
          <p:nvPr/>
        </p:nvSpPr>
        <p:spPr>
          <a:xfrm>
            <a:off x="2150745" y="207645"/>
            <a:ext cx="4064000" cy="645160"/>
          </a:xfrm>
          <a:prstGeom prst="rect">
            <a:avLst/>
          </a:prstGeom>
          <a:noFill/>
        </p:spPr>
        <p:txBody>
          <a:bodyPr wrap="square" rtlCol="0">
            <a:spAutoFit/>
          </a:bodyPr>
          <a:p>
            <a:endParaRPr lang="en-US"/>
          </a:p>
          <a:p>
            <a:endParaRPr lang="en-US"/>
          </a:p>
        </p:txBody>
      </p:sp>
      <p:sp>
        <p:nvSpPr>
          <p:cNvPr id="9" name="Text Box 8"/>
          <p:cNvSpPr txBox="1"/>
          <p:nvPr/>
        </p:nvSpPr>
        <p:spPr>
          <a:xfrm>
            <a:off x="2150745" y="666750"/>
            <a:ext cx="8733790" cy="69943345"/>
          </a:xfrm>
          <a:prstGeom prst="rect">
            <a:avLst/>
          </a:prstGeom>
          <a:noFill/>
        </p:spPr>
        <p:txBody>
          <a:bodyPr wrap="square" rtlCol="0">
            <a:noAutofit/>
          </a:bodyPr>
          <a:p>
            <a:endParaRPr lang="en-US" altLang="en-US"/>
          </a:p>
          <a:p>
            <a:endParaRPr lang="en-US" altLang="en-US"/>
          </a:p>
          <a:p>
            <a:endParaRPr lang="en-US" altLang="en-US"/>
          </a:p>
          <a:p>
            <a:r>
              <a:rPr lang="en-US" altLang="en-US" sz="2000"/>
              <a:t>package com.example.emailclient</a:t>
            </a:r>
            <a:endParaRPr lang="en-US" altLang="en-US" sz="2000"/>
          </a:p>
          <a:p>
            <a:endParaRPr lang="en-US" altLang="en-US" sz="2000"/>
          </a:p>
          <a:p>
            <a:r>
              <a:rPr lang="en-US" altLang="en-US" sz="2000"/>
              <a:t>import android.content.Intent</a:t>
            </a:r>
            <a:endParaRPr lang="en-US" altLang="en-US" sz="2000"/>
          </a:p>
          <a:p>
            <a:r>
              <a:rPr lang="en-US" altLang="en-US" sz="2000"/>
              <a:t>import android.os.Bundle</a:t>
            </a:r>
            <a:endParaRPr lang="en-US" altLang="en-US" sz="2000"/>
          </a:p>
          <a:p>
            <a:r>
              <a:rPr lang="en-US" altLang="en-US" sz="2000"/>
              <a:t>import android.widget.*</a:t>
            </a:r>
            <a:endParaRPr lang="en-US" altLang="en-US" sz="2000"/>
          </a:p>
          <a:p>
            <a:r>
              <a:rPr lang="en-US" altLang="en-US" sz="2000"/>
              <a:t>import androidx.appcompat.app.AppCompatActivity</a:t>
            </a:r>
            <a:endParaRPr lang="en-US" altLang="en-US" sz="2000"/>
          </a:p>
          <a:p>
            <a:r>
              <a:rPr lang="en-US" altLang="en-US" sz="2000"/>
              <a:t>import androidx.recyclerview.widget.LinearLayoutManager</a:t>
            </a:r>
            <a:endParaRPr lang="en-US" altLang="en-US" sz="2000"/>
          </a:p>
          <a:p>
            <a:r>
              <a:rPr lang="en-US" altLang="en-US" sz="2000"/>
              <a:t>import androidx.recyclerview.widget.RecyclerView</a:t>
            </a:r>
            <a:endParaRPr lang="en-US" altLang="en-US" sz="2000"/>
          </a:p>
          <a:p>
            <a:r>
              <a:rPr lang="en-US" altLang="en-US" sz="2000"/>
              <a:t>import com.example.emailclient.network.RetrofitClient</a:t>
            </a:r>
            <a:endParaRPr lang="en-US" altLang="en-US" sz="2000"/>
          </a:p>
          <a:p>
            <a:r>
              <a:rPr lang="en-US" altLang="en-US" sz="2000"/>
              <a:t>import com.example.emailclient.network.EmailApi</a:t>
            </a:r>
            <a:endParaRPr lang="en-US" altLang="en-US" sz="2000"/>
          </a:p>
          <a:p>
            <a:r>
              <a:rPr lang="en-US" altLang="en-US" sz="2000"/>
              <a:t>import com.example.emailclient.network.Email</a:t>
            </a:r>
            <a:endParaRPr lang="en-US" altLang="en-US" sz="2000"/>
          </a:p>
          <a:p>
            <a:r>
              <a:rPr lang="en-US" altLang="en-US" sz="2000"/>
              <a:t>import retrofit2.Call</a:t>
            </a:r>
            <a:endParaRPr lang="en-US" altLang="en-US" sz="2000"/>
          </a:p>
          <a:p>
            <a:r>
              <a:rPr lang="en-US" altLang="en-US" sz="2000"/>
              <a:t>import retrofit2.Callback</a:t>
            </a:r>
            <a:endParaRPr lang="en-US" altLang="en-US" sz="2000"/>
          </a:p>
          <a:p>
            <a:r>
              <a:rPr lang="en-US" altLang="en-US" sz="2000"/>
              <a:t>import retrofit2.Response</a:t>
            </a:r>
            <a:endParaRPr lang="en-US" altLang="en-US" sz="2000"/>
          </a:p>
          <a:p>
            <a:r>
              <a:rPr lang="en-US" altLang="en-US" sz="2000"/>
              <a:t>import androidx.swiperefreshlayout.widget.SwipeRefreshLayout</a:t>
            </a:r>
            <a:endParaRPr lang="en-US" altLang="en-US" sz="2000"/>
          </a:p>
          <a:p>
            <a:endParaRPr lang="en-US" altLang="en-US" sz="2000"/>
          </a:p>
          <a:p>
            <a:endParaRPr lang="en-US" altLang="en-US" sz="2000"/>
          </a:p>
        </p:txBody>
      </p:sp>
      <p:sp>
        <p:nvSpPr>
          <p:cNvPr id="3" name="Text Box 2"/>
          <p:cNvSpPr txBox="1"/>
          <p:nvPr/>
        </p:nvSpPr>
        <p:spPr>
          <a:xfrm>
            <a:off x="982980" y="553720"/>
            <a:ext cx="4064000" cy="521970"/>
          </a:xfrm>
          <a:prstGeom prst="rect">
            <a:avLst/>
          </a:prstGeom>
          <a:noFill/>
        </p:spPr>
        <p:txBody>
          <a:bodyPr wrap="square" rtlCol="0">
            <a:spAutoFit/>
          </a:bodyPr>
          <a:p>
            <a:r>
              <a:rPr lang="en-US" sz="2800">
                <a:gradFill>
                  <a:gsLst>
                    <a:gs pos="0">
                      <a:srgbClr val="012D86"/>
                    </a:gs>
                    <a:gs pos="100000">
                      <a:srgbClr val="0E2557"/>
                    </a:gs>
                  </a:gsLst>
                  <a:lin scaled="0"/>
                </a:gradFill>
              </a:rPr>
              <a:t>    MAIN ACTIVITY.KT</a:t>
            </a:r>
            <a:endParaRPr lang="en-US" sz="2800">
              <a:gradFill>
                <a:gsLst>
                  <a:gs pos="0">
                    <a:srgbClr val="012D86"/>
                  </a:gs>
                  <a:gs pos="100000">
                    <a:srgbClr val="0E2557"/>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64030" y="739140"/>
            <a:ext cx="8452485" cy="4984750"/>
          </a:xfrm>
          <a:prstGeom prst="rect">
            <a:avLst/>
          </a:prstGeom>
          <a:noFill/>
        </p:spPr>
        <p:txBody>
          <a:bodyPr wrap="square" rtlCol="0" anchor="t">
            <a:spAutoFit/>
          </a:bodyPr>
          <a:p>
            <a:endParaRPr lang="en-US" altLang="en-US"/>
          </a:p>
          <a:p>
            <a:r>
              <a:rPr lang="en-US" altLang="en-US"/>
              <a:t>cla</a:t>
            </a:r>
            <a:r>
              <a:rPr lang="en-US" altLang="en-US" sz="2000"/>
              <a:t>ss MainActivity : AppCompatActivity() {</a:t>
            </a:r>
            <a:endParaRPr lang="en-US" altLang="en-US" sz="2000"/>
          </a:p>
          <a:p>
            <a:endParaRPr lang="en-US" altLang="en-US" sz="2000"/>
          </a:p>
          <a:p>
            <a:r>
              <a:rPr lang="en-US" altLang="en-US" sz="2000"/>
              <a:t>    private lateinit var inboxRecyclerView: RecyclerView</a:t>
            </a:r>
            <a:endParaRPr lang="en-US" altLang="en-US" sz="2000"/>
          </a:p>
          <a:p>
            <a:r>
              <a:rPr lang="en-US" altLang="en-US" sz="2000"/>
              <a:t>    private lateinit var composeButton: Button</a:t>
            </a:r>
            <a:endParaRPr lang="en-US" altLang="en-US" sz="2000"/>
          </a:p>
          <a:p>
            <a:r>
              <a:rPr lang="en-US" altLang="en-US" sz="2000"/>
              <a:t>    private lateinit var searchView: SearchView</a:t>
            </a:r>
            <a:endParaRPr lang="en-US" altLang="en-US" sz="2000"/>
          </a:p>
          <a:p>
            <a:r>
              <a:rPr lang="en-US" altLang="en-US" sz="2000"/>
              <a:t>    private lateinit var emptyInboxText: TextView</a:t>
            </a:r>
            <a:endParaRPr lang="en-US" altLang="en-US" sz="2000"/>
          </a:p>
          <a:p>
            <a:r>
              <a:rPr lang="en-US" altLang="en-US" sz="2000"/>
              <a:t>    private lateinit var swipeRefreshLayout: SwipeRefreshLayout</a:t>
            </a:r>
            <a:endParaRPr lang="en-US" altLang="en-US" sz="2000"/>
          </a:p>
          <a:p>
            <a:r>
              <a:rPr lang="en-US" altLang="en-US" sz="2000"/>
              <a:t>    private lateinit var emailListAdapter: EmailAdapter</a:t>
            </a:r>
            <a:endParaRPr lang="en-US" altLang="en-US" sz="2000"/>
          </a:p>
          <a:p>
            <a:r>
              <a:rPr lang="en-US" altLang="en-US" sz="2000"/>
              <a:t>    private var emailList: MutableList&lt;Email&gt; = mutableListOf()</a:t>
            </a:r>
            <a:endParaRPr lang="en-US" altLang="en-US" sz="2000"/>
          </a:p>
          <a:p>
            <a:endParaRPr lang="en-US" altLang="en-US" sz="2000"/>
          </a:p>
          <a:p>
            <a:r>
              <a:rPr lang="en-US" altLang="en-US" sz="2000"/>
              <a:t>    override fun onCreate(savedInstanceState: Bundle?) {</a:t>
            </a:r>
            <a:endParaRPr lang="en-US" altLang="en-US" sz="2000"/>
          </a:p>
          <a:p>
            <a:r>
              <a:rPr lang="en-US" altLang="en-US" sz="2000"/>
              <a:t>        super.onCreate(savedInstanceState)</a:t>
            </a:r>
            <a:endParaRPr lang="en-US" altLang="en-US" sz="2000"/>
          </a:p>
          <a:p>
            <a:r>
              <a:rPr lang="en-US" altLang="en-US" sz="2000"/>
              <a:t>        setContentView(R.layout.activity_main)</a:t>
            </a:r>
            <a:endParaRPr lang="en-US" altLang="en-US" sz="2000"/>
          </a:p>
          <a:p>
            <a:endParaRPr lang="en-US" altLang="en-US" sz="2000"/>
          </a:p>
          <a:p>
            <a:r>
              <a:rPr lang="en-US" altLang="en-US" sz="2000"/>
              <a:t>        </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9185910" y="3604260"/>
            <a:ext cx="4168775" cy="335915"/>
          </a:xfrm>
          <a:prstGeom prst="rect">
            <a:avLst/>
          </a:prstGeom>
          <a:noFill/>
        </p:spPr>
        <p:txBody>
          <a:bodyPr wrap="square" rtlCol="0">
            <a:noAutofit/>
          </a:bodyPr>
          <a:p>
            <a:endParaRPr lang="en-US"/>
          </a:p>
        </p:txBody>
      </p:sp>
      <p:sp>
        <p:nvSpPr>
          <p:cNvPr id="10" name="Text Box 9"/>
          <p:cNvSpPr txBox="1"/>
          <p:nvPr/>
        </p:nvSpPr>
        <p:spPr>
          <a:xfrm>
            <a:off x="1975485" y="1167130"/>
            <a:ext cx="7168515" cy="5015865"/>
          </a:xfrm>
          <a:prstGeom prst="rect">
            <a:avLst/>
          </a:prstGeom>
          <a:noFill/>
        </p:spPr>
        <p:txBody>
          <a:bodyPr wrap="square" rtlCol="0" anchor="t">
            <a:spAutoFit/>
          </a:bodyPr>
          <a:p>
            <a:r>
              <a:rPr lang="en-US" altLang="en-US" sz="2000"/>
              <a:t>  // Initialize UI elements</a:t>
            </a:r>
            <a:endParaRPr lang="en-US" altLang="en-US" sz="2000"/>
          </a:p>
          <a:p>
            <a:r>
              <a:rPr lang="en-US" altLang="en-US" sz="2000"/>
              <a:t>        inboxRecyclerView = findViewById(R.id.inboxRecyclerView)</a:t>
            </a:r>
            <a:endParaRPr lang="en-US" altLang="en-US" sz="2000"/>
          </a:p>
          <a:p>
            <a:r>
              <a:rPr lang="en-US" altLang="en-US" sz="2000"/>
              <a:t>        composeButton = findViewById(R.id.composeButton)</a:t>
            </a:r>
            <a:endParaRPr lang="en-US" altLang="en-US" sz="2000"/>
          </a:p>
          <a:p>
            <a:r>
              <a:rPr lang="en-US" altLang="en-US" sz="2000"/>
              <a:t>        searchView = findViewById(R.id.searchView)</a:t>
            </a:r>
            <a:endParaRPr lang="en-US" altLang="en-US" sz="2000"/>
          </a:p>
          <a:p>
            <a:r>
              <a:rPr lang="en-US" altLang="en-US" sz="2000"/>
              <a:t>        emptyInboxText = findViewById(R.id.emptyInboxText)</a:t>
            </a:r>
            <a:endParaRPr lang="en-US" altLang="en-US" sz="2000"/>
          </a:p>
          <a:p>
            <a:r>
              <a:rPr lang="en-US" altLang="en-US" sz="2000"/>
              <a:t>        swipeRefreshLayout = findViewById(R.id.swipeRefreshLayout)</a:t>
            </a:r>
            <a:endParaRPr lang="en-US" altLang="en-US" sz="2000"/>
          </a:p>
          <a:p>
            <a:endParaRPr lang="en-US" altLang="en-US" sz="2000"/>
          </a:p>
          <a:p>
            <a:r>
              <a:rPr lang="en-US" altLang="en-US" sz="2000"/>
              <a:t>        // Setup RecyclerView for inbox emails</a:t>
            </a:r>
            <a:endParaRPr lang="en-US" altLang="en-US" sz="2000"/>
          </a:p>
          <a:p>
            <a:r>
              <a:rPr lang="en-US" altLang="en-US" sz="2000"/>
              <a:t>        emailListAdapter = EmailAdapter(emailList, object : EmailAdapter.OnEmailClickListener {</a:t>
            </a:r>
            <a:endParaRPr lang="en-US" altLang="en-US" sz="2000"/>
          </a:p>
          <a:p>
            <a:r>
              <a:rPr lang="en-US" altLang="en-US" sz="2000"/>
              <a:t>            override fun onEmailClick(email: Email) {</a:t>
            </a:r>
            <a:endParaRPr lang="en-US" altLang="en-US" sz="2000"/>
          </a:p>
          <a:p>
            <a:r>
              <a:rPr lang="en-US" altLang="en-US" sz="2000"/>
              <a:t>                openEmail(email)</a:t>
            </a:r>
            <a:endParaRPr lang="en-US" altLang="en-US" sz="2000"/>
          </a:p>
          <a:p>
            <a:r>
              <a:rPr lang="en-US" altLang="en-US" sz="2000"/>
              <a:t>            }</a:t>
            </a:r>
            <a:endParaRPr lang="en-US" altLang="en-US" sz="2000"/>
          </a:p>
          <a:p>
            <a:r>
              <a:rPr lang="en-US" altLang="en-US" sz="2000"/>
              <a:t>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3965" y="649605"/>
            <a:ext cx="8594090" cy="5349240"/>
          </a:xfrm>
          <a:prstGeom prst="rect">
            <a:avLst/>
          </a:prstGeom>
          <a:noFill/>
        </p:spPr>
        <p:txBody>
          <a:bodyPr wrap="square">
            <a:noAutofit/>
          </a:bodyPr>
          <a:lstStyle/>
          <a:p>
            <a:r>
              <a:rPr lang="en-US" dirty="0"/>
              <a:t> </a:t>
            </a:r>
            <a:r>
              <a:rPr lang="en-US" altLang="en-US" dirty="0"/>
              <a:t> inboxRecyclerView.layoutManager = LinearLayoutManager(this)</a:t>
            </a:r>
            <a:endParaRPr lang="en-US" altLang="en-US" dirty="0"/>
          </a:p>
          <a:p>
            <a:r>
              <a:rPr lang="en-US" altLang="en-US" dirty="0"/>
              <a:t>        inboxRecyclerView.adapter = emailListAdapter</a:t>
            </a:r>
            <a:endParaRPr lang="en-US" altLang="en-US" dirty="0"/>
          </a:p>
          <a:p>
            <a:endParaRPr lang="en-US" altLang="en-US" dirty="0"/>
          </a:p>
          <a:p>
            <a:r>
              <a:rPr lang="en-US" altLang="en-US" dirty="0"/>
              <a:t>        // Setup Swipe to refresh</a:t>
            </a:r>
            <a:endParaRPr lang="en-US" altLang="en-US" dirty="0"/>
          </a:p>
          <a:p>
            <a:r>
              <a:rPr lang="en-US" altLang="en-US" dirty="0"/>
              <a:t>        swipeRefreshLayout.setOnRefreshListener {</a:t>
            </a:r>
            <a:endParaRPr lang="en-US" altLang="en-US" dirty="0"/>
          </a:p>
          <a:p>
            <a:r>
              <a:rPr lang="en-US" altLang="en-US" dirty="0"/>
              <a:t>            fetchEmails()</a:t>
            </a:r>
            <a:endParaRPr lang="en-US" altLang="en-US" dirty="0"/>
          </a:p>
          <a:p>
            <a:r>
              <a:rPr lang="en-US" altLang="en-US" dirty="0"/>
              <a:t>        }</a:t>
            </a:r>
            <a:endParaRPr lang="en-US" altLang="en-US" dirty="0"/>
          </a:p>
          <a:p>
            <a:endParaRPr lang="en-US" altLang="en-US" dirty="0"/>
          </a:p>
          <a:p>
            <a:r>
              <a:rPr lang="en-US" altLang="en-US" dirty="0"/>
              <a:t>        // Setup Compose button to compose new emails</a:t>
            </a:r>
            <a:endParaRPr lang="en-US" altLang="en-US" dirty="0"/>
          </a:p>
          <a:p>
            <a:r>
              <a:rPr lang="en-US" altLang="en-US" dirty="0"/>
              <a:t>        composeButton.setOnClickListener {</a:t>
            </a:r>
            <a:endParaRPr lang="en-US" altLang="en-US" dirty="0"/>
          </a:p>
          <a:p>
            <a:r>
              <a:rPr lang="en-US" altLang="en-US" dirty="0"/>
              <a:t>            composeNewEmail()</a:t>
            </a:r>
            <a:endParaRPr lang="en-US" altLang="en-US" dirty="0"/>
          </a:p>
          <a:p>
            <a:r>
              <a:rPr lang="en-US" altLang="en-US" dirty="0"/>
              <a:t>        }</a:t>
            </a:r>
            <a:endParaRPr lang="en-US" altLang="en-US" dirty="0"/>
          </a:p>
          <a:p>
            <a:endParaRPr lang="en-US" altLang="en-US" dirty="0"/>
          </a:p>
        </p:txBody>
      </p:sp>
      <p:sp>
        <p:nvSpPr>
          <p:cNvPr id="2" name="Text Box 1"/>
          <p:cNvSpPr txBox="1"/>
          <p:nvPr/>
        </p:nvSpPr>
        <p:spPr>
          <a:xfrm>
            <a:off x="2957195" y="3624580"/>
            <a:ext cx="6186805" cy="2630805"/>
          </a:xfrm>
          <a:prstGeom prst="rect">
            <a:avLst/>
          </a:prstGeom>
          <a:noFill/>
        </p:spPr>
        <p:txBody>
          <a:bodyPr wrap="square" rtlCol="0" anchor="t">
            <a:noAutofit/>
          </a:bodyPr>
          <a:p>
            <a:r>
              <a:rPr lang="en-US" altLang="en-US"/>
              <a:t>   // Search functionality</a:t>
            </a:r>
            <a:endParaRPr lang="en-US" altLang="en-US"/>
          </a:p>
          <a:p>
            <a:r>
              <a:rPr lang="en-US" altLang="en-US"/>
              <a:t>        searchView.setOnQueryTextListener(object : SearchView.OnQueryTextListener {</a:t>
            </a:r>
            <a:endParaRPr lang="en-US" altLang="en-US"/>
          </a:p>
          <a:p>
            <a:r>
              <a:rPr lang="en-US" altLang="en-US"/>
              <a:t>            override fun onQueryTextSubmit(query: String?): Boolean {</a:t>
            </a:r>
            <a:endParaRPr lang="en-US" altLang="en-US"/>
          </a:p>
          <a:p>
            <a:r>
              <a:rPr lang="en-US" altLang="en-US"/>
              <a:t>                return false</a:t>
            </a:r>
            <a:endParaRPr lang="en-US" altLang="en-US"/>
          </a:p>
          <a:p>
            <a:r>
              <a:rPr lang="en-US" altLang="en-US"/>
              <a:t>            }</a:t>
            </a:r>
            <a:endParaRPr lang="en-US" altLang="en-US"/>
          </a:p>
          <a:p>
            <a:endParaRPr lang="en-US" altLang="en-US"/>
          </a:p>
          <a:p>
            <a:r>
              <a:rPr lang="en-US" altLang="en-US"/>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474980"/>
            <a:ext cx="6096000" cy="5908040"/>
          </a:xfrm>
          <a:prstGeom prst="rect">
            <a:avLst/>
          </a:prstGeom>
          <a:noFill/>
        </p:spPr>
        <p:txBody>
          <a:bodyPr wrap="square" rtlCol="0" anchor="t">
            <a:spAutoFit/>
          </a:bodyPr>
          <a:p>
            <a:r>
              <a:rPr lang="en-US" altLang="en-US">
                <a:sym typeface="+mn-ea"/>
              </a:rPr>
              <a:t>)</a:t>
            </a:r>
            <a:endParaRPr lang="en-US" altLang="en-US"/>
          </a:p>
          <a:p>
            <a:endParaRPr lang="en-US" altLang="en-US"/>
          </a:p>
          <a:p>
            <a:r>
              <a:rPr lang="en-US" altLang="en-US">
                <a:sym typeface="+mn-ea"/>
              </a:rPr>
              <a:t>        // Fetch initial emails</a:t>
            </a:r>
            <a:endParaRPr lang="en-US" altLang="en-US"/>
          </a:p>
          <a:p>
            <a:r>
              <a:rPr lang="en-US" altLang="en-US">
                <a:sym typeface="+mn-ea"/>
              </a:rPr>
              <a:t>        fetchEmails()</a:t>
            </a:r>
            <a:endParaRPr lang="en-US" altLang="en-US"/>
          </a:p>
          <a:p>
            <a:r>
              <a:rPr lang="en-US" altLang="en-US">
                <a:sym typeface="+mn-ea"/>
              </a:rPr>
              <a:t>    }</a:t>
            </a:r>
            <a:endParaRPr lang="en-US" altLang="en-US"/>
          </a:p>
          <a:p>
            <a:endParaRPr lang="en-US" altLang="en-US"/>
          </a:p>
          <a:p>
            <a:r>
              <a:rPr lang="en-US" altLang="en-US">
                <a:sym typeface="+mn-ea"/>
              </a:rPr>
              <a:t>    private fun fetchEmails() {</a:t>
            </a:r>
            <a:endParaRPr lang="en-US" altLang="en-US"/>
          </a:p>
          <a:p>
            <a:r>
              <a:rPr lang="en-US" altLang="en-US">
                <a:sym typeface="+mn-ea"/>
              </a:rPr>
              <a:t>        // Simulate fetching emails from backend (via Retrofit or mock data)</a:t>
            </a:r>
            <a:endParaRPr lang="en-US" altLang="en-US"/>
          </a:p>
          <a:p>
            <a:r>
              <a:rPr lang="en-US" altLang="en-US">
                <a:sym typeface="+mn-ea"/>
              </a:rPr>
              <a:t>        swipeRefreshLayout.isRefreshing = true</a:t>
            </a:r>
            <a:endParaRPr lang="en-US" altLang="en-US"/>
          </a:p>
          <a:p>
            <a:r>
              <a:rPr lang="en-US" altLang="en-US">
                <a:sym typeface="+mn-ea"/>
              </a:rPr>
              <a:t>        RetrofitClient.emailApi.getEmails().enqueue(object : Callback&lt;List&lt;Email&gt;&gt; {</a:t>
            </a:r>
            <a:endParaRPr lang="en-US" altLang="en-US"/>
          </a:p>
          <a:p>
            <a:r>
              <a:rPr lang="en-US" altLang="en-US">
                <a:sym typeface="+mn-ea"/>
              </a:rPr>
              <a:t>            override fun onResponse(call: Call&lt;List&lt;Email&gt;&gt;, response: Response&lt;List&lt;Email&gt;&gt;) {</a:t>
            </a:r>
            <a:endParaRPr lang="en-US" altLang="en-US"/>
          </a:p>
          <a:p>
            <a:r>
              <a:rPr lang="en-US" altLang="en-US">
                <a:sym typeface="+mn-ea"/>
              </a:rPr>
              <a:t>                if (response.isSuccessful) {</a:t>
            </a:r>
            <a:endParaRPr lang="en-US" altLang="en-US"/>
          </a:p>
          <a:p>
            <a:r>
              <a:rPr lang="en-US" altLang="en-US">
                <a:sym typeface="+mn-ea"/>
              </a:rPr>
              <a:t>                    emailList.clear()</a:t>
            </a:r>
            <a:endParaRPr lang="en-US" altLang="en-US"/>
          </a:p>
          <a:p>
            <a:r>
              <a:rPr lang="en-US" altLang="en-US">
                <a:sym typeface="+mn-ea"/>
              </a:rPr>
              <a:t>                    emailList.addAll(response.body() ?: emptyList())</a:t>
            </a:r>
            <a:endParaRPr lang="en-US" altLang="en-US"/>
          </a:p>
          <a:p>
            <a:r>
              <a:rPr lang="en-US" altLang="en-US">
                <a:sym typeface="+mn-ea"/>
              </a:rPr>
              <a:t>                    emailListAdapter.notifyDataSetChanged()</a:t>
            </a:r>
            <a:endParaRPr lang="en-US" altLang="en-US"/>
          </a:p>
          <a:p>
            <a:r>
              <a:rPr lang="en-US" altLang="en-US">
                <a:sym typeface="+mn-ea"/>
              </a:rPr>
              <a:t>                    checkInboxEmpty()</a:t>
            </a:r>
            <a:endParaRPr lang="en-US" altLang="en-US"/>
          </a:p>
          <a:p>
            <a:r>
              <a:rPr lang="en-US" altLang="en-US">
                <a:sym typeface="+mn-ea"/>
              </a:rPr>
              <a:t>                }</a:t>
            </a:r>
            <a:endParaRPr lang="en-US"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48000" y="1305560"/>
            <a:ext cx="6096000" cy="4638675"/>
          </a:xfrm>
          <a:prstGeom prst="rect">
            <a:avLst/>
          </a:prstGeom>
          <a:noFill/>
        </p:spPr>
        <p:txBody>
          <a:bodyPr wrap="square" rtlCol="0" anchor="t">
            <a:noAutofit/>
          </a:bodyPr>
          <a:p>
            <a:r>
              <a:rPr lang="en-US" altLang="en-US"/>
              <a:t> swipeRefreshLayout.isRefreshing = false</a:t>
            </a:r>
            <a:endParaRPr lang="en-US" altLang="en-US"/>
          </a:p>
          <a:p>
            <a:r>
              <a:rPr lang="en-US" altLang="en-US"/>
              <a:t>            }</a:t>
            </a:r>
            <a:endParaRPr lang="en-US" altLang="en-US"/>
          </a:p>
          <a:p>
            <a:endParaRPr lang="en-US" altLang="en-US"/>
          </a:p>
          <a:p>
            <a:r>
              <a:rPr lang="en-US" altLang="en-US"/>
              <a:t>            override fun onFailure(call: Call&lt;List&lt;Email&gt;&gt;, t: Throwable) {</a:t>
            </a:r>
            <a:endParaRPr lang="en-US" altLang="en-US"/>
          </a:p>
          <a:p>
            <a:r>
              <a:rPr lang="en-US" altLang="en-US"/>
              <a:t>                swipeRefreshLayout.isRefreshing = false</a:t>
            </a:r>
            <a:endParaRPr lang="en-US" altLang="en-US"/>
          </a:p>
          <a:p>
            <a:r>
              <a:rPr lang="en-US" altLang="en-US"/>
              <a:t>                Toast.makeText(this@MainActivity, "Failed to fetch emails", Toast.LENGTH_SHORT).show()</a:t>
            </a:r>
            <a:endParaRPr lang="en-US" altLang="en-US"/>
          </a:p>
          <a:p>
            <a:r>
              <a:rPr lang="en-US" altLang="en-US"/>
              <a:t>            }</a:t>
            </a:r>
            <a:endParaRPr lang="en-US" altLang="en-US"/>
          </a:p>
          <a:p>
            <a:r>
              <a:rPr lang="en-US" altLang="en-US"/>
              <a:t>        })</a:t>
            </a:r>
            <a:endParaRPr lang="en-US" altLang="en-US"/>
          </a:p>
          <a:p>
            <a:r>
              <a:rPr lang="en-US" altLang="en-US"/>
              <a:t>    }</a:t>
            </a:r>
            <a:endParaRPr lang="en-US" altLang="en-US"/>
          </a:p>
          <a:p>
            <a:endParaRPr lang="en-US" altLang="en-US"/>
          </a:p>
          <a:p>
            <a:r>
              <a:rPr lang="en-US" altLang="en-US"/>
              <a:t>    private fun checkInboxEmpty() {</a:t>
            </a:r>
            <a:endParaRPr lang="en-US" altLang="en-US"/>
          </a:p>
          <a:p>
            <a:r>
              <a:rPr lang="en-US" altLang="en-US"/>
              <a:t>        if (emailList.isEmpty()) {</a:t>
            </a:r>
            <a:endParaRPr lang="en-US" altLang="en-US"/>
          </a:p>
          <a:p>
            <a:r>
              <a:rPr lang="en-US" altLang="en-US"/>
              <a:t>            emptyInboxText.visibility = TextView.V</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10820</Words>
  <Application>WPS Presentation</Application>
  <PresentationFormat>Widescreen</PresentationFormat>
  <Paragraphs>325</Paragraphs>
  <Slides>24</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Times New Roman</vt:lpstr>
      <vt:lpstr>Microsoft YaHei</vt:lpstr>
      <vt:lpstr>Arial Unicode MS</vt:lpstr>
      <vt:lpstr>Calibri</vt:lpstr>
      <vt:lpstr>Arial</vt:lpstr>
      <vt:lpstr>Business Cooperate</vt:lpstr>
      <vt:lpstr>        A FLEXIBLE EMAIL CLIENT APP </vt:lpstr>
      <vt:lpstr>         DESCRIPTION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CSE LAB</cp:lastModifiedBy>
  <cp:revision>25</cp:revision>
  <dcterms:created xsi:type="dcterms:W3CDTF">2024-03-18T04:06:00Z</dcterms:created>
  <dcterms:modified xsi:type="dcterms:W3CDTF">2024-11-22T06:40:51Z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6B82004F3D604C7D96281CCF78260D61_13</vt:lpwstr>
  </property>
  <property fmtid="{D5CDD505-2E9C-101B-9397-08002B2CF9AE}" pid="3" name="KSOProductBuildVer">
    <vt:lpwstr>1033-12.2.0.18911</vt:lpwstr>
  </property>
</Properties>
</file>