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lvl1pPr algn="ctr" defTabSz="584079">
      <a:defRPr sz="3600">
        <a:latin typeface="Helvetica Light"/>
        <a:ea typeface="Helvetica Light"/>
        <a:cs typeface="Helvetica Light"/>
        <a:sym typeface="Helvetica Light"/>
      </a:defRPr>
    </a:lvl1pPr>
    <a:lvl2pPr algn="ctr" defTabSz="584079">
      <a:defRPr sz="3600">
        <a:latin typeface="Helvetica Light"/>
        <a:ea typeface="Helvetica Light"/>
        <a:cs typeface="Helvetica Light"/>
        <a:sym typeface="Helvetica Light"/>
      </a:defRPr>
    </a:lvl2pPr>
    <a:lvl3pPr algn="ctr" defTabSz="584079">
      <a:defRPr sz="3600">
        <a:latin typeface="Helvetica Light"/>
        <a:ea typeface="Helvetica Light"/>
        <a:cs typeface="Helvetica Light"/>
        <a:sym typeface="Helvetica Light"/>
      </a:defRPr>
    </a:lvl3pPr>
    <a:lvl4pPr algn="ctr" defTabSz="584079">
      <a:defRPr sz="3600">
        <a:latin typeface="Helvetica Light"/>
        <a:ea typeface="Helvetica Light"/>
        <a:cs typeface="Helvetica Light"/>
        <a:sym typeface="Helvetica Light"/>
      </a:defRPr>
    </a:lvl4pPr>
    <a:lvl5pPr algn="ctr" defTabSz="584079">
      <a:defRPr sz="3600">
        <a:latin typeface="Helvetica Light"/>
        <a:ea typeface="Helvetica Light"/>
        <a:cs typeface="Helvetica Light"/>
        <a:sym typeface="Helvetica Light"/>
      </a:defRPr>
    </a:lvl5pPr>
    <a:lvl6pPr algn="ctr" defTabSz="584079">
      <a:defRPr sz="3600">
        <a:latin typeface="Helvetica Light"/>
        <a:ea typeface="Helvetica Light"/>
        <a:cs typeface="Helvetica Light"/>
        <a:sym typeface="Helvetica Light"/>
      </a:defRPr>
    </a:lvl6pPr>
    <a:lvl7pPr algn="ctr" defTabSz="584079">
      <a:defRPr sz="3600">
        <a:latin typeface="Helvetica Light"/>
        <a:ea typeface="Helvetica Light"/>
        <a:cs typeface="Helvetica Light"/>
        <a:sym typeface="Helvetica Light"/>
      </a:defRPr>
    </a:lvl7pPr>
    <a:lvl8pPr algn="ctr" defTabSz="584079">
      <a:defRPr sz="3600">
        <a:latin typeface="Helvetica Light"/>
        <a:ea typeface="Helvetica Light"/>
        <a:cs typeface="Helvetica Light"/>
        <a:sym typeface="Helvetica Light"/>
      </a:defRPr>
    </a:lvl8pPr>
    <a:lvl9pPr algn="ctr" defTabSz="584079">
      <a:defRPr sz="3600"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7" name="Shape 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defRPr sz="8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spcBef>
                <a:spcPts val="0"/>
              </a:spcBef>
              <a:defRPr b="0"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584200">
              <a:spcBef>
                <a:spcPts val="0"/>
              </a:spcBef>
              <a:defRPr b="0"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584200">
              <a:spcBef>
                <a:spcPts val="0"/>
              </a:spcBef>
              <a:defRPr b="0"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584200">
              <a:spcBef>
                <a:spcPts val="0"/>
              </a:spcBef>
              <a:defRPr b="0"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584200">
              <a:spcBef>
                <a:spcPts val="0"/>
              </a:spcBef>
              <a:defRPr b="0"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696464"/>
                </a:solidFill>
              </a:rPr>
              <a:t>Title Text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400">
                <a:solidFill>
                  <a:srgbClr val="D34817"/>
                </a:solidFill>
              </a:rPr>
              <a:t>Body Level One</a:t>
            </a:r>
            <a:endParaRPr b="1" sz="3400">
              <a:solidFill>
                <a:srgbClr val="D34817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3400">
                <a:solidFill>
                  <a:srgbClr val="D34817"/>
                </a:solidFill>
              </a:rPr>
              <a:t>Body Level Two</a:t>
            </a:r>
            <a:endParaRPr b="1" sz="3400">
              <a:solidFill>
                <a:srgbClr val="D34817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3400">
                <a:solidFill>
                  <a:srgbClr val="D34817"/>
                </a:solidFill>
              </a:rPr>
              <a:t>Body Level Three</a:t>
            </a:r>
            <a:endParaRPr b="1" sz="3400">
              <a:solidFill>
                <a:srgbClr val="D34817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3400">
                <a:solidFill>
                  <a:srgbClr val="D34817"/>
                </a:solidFill>
              </a:rPr>
              <a:t>Body Level Four</a:t>
            </a:r>
            <a:endParaRPr b="1" sz="3400">
              <a:solidFill>
                <a:srgbClr val="D34817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3400">
                <a:solidFill>
                  <a:srgbClr val="D34817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defRPr sz="8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spcBef>
                <a:spcPts val="0"/>
              </a:spcBef>
              <a:defRPr b="0"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584200">
              <a:spcBef>
                <a:spcPts val="0"/>
              </a:spcBef>
              <a:defRPr b="0"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584200">
              <a:spcBef>
                <a:spcPts val="0"/>
              </a:spcBef>
              <a:defRPr b="0"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584200">
              <a:spcBef>
                <a:spcPts val="0"/>
              </a:spcBef>
              <a:defRPr b="0"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584200">
              <a:spcBef>
                <a:spcPts val="0"/>
              </a:spcBef>
              <a:defRPr b="0"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584200">
              <a:defRPr sz="8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defRPr sz="6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7" name="Shape 17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spcBef>
                <a:spcPts val="0"/>
              </a:spcBef>
              <a:defRPr b="0"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algn="ctr" defTabSz="584200">
              <a:spcBef>
                <a:spcPts val="0"/>
              </a:spcBef>
              <a:defRPr b="0"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algn="ctr" defTabSz="584200">
              <a:spcBef>
                <a:spcPts val="0"/>
              </a:spcBef>
              <a:defRPr b="0"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algn="ctr" defTabSz="584200">
              <a:spcBef>
                <a:spcPts val="0"/>
              </a:spcBef>
              <a:defRPr b="0"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algn="ctr" defTabSz="584200">
              <a:spcBef>
                <a:spcPts val="0"/>
              </a:spcBef>
              <a:defRPr b="0"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952500" y="311215"/>
            <a:ext cx="11099800" cy="2425570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584200">
              <a:defRPr sz="8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Bulle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584200">
              <a:defRPr sz="8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444500" indent="-444500" defTabSz="584200">
              <a:spcBef>
                <a:spcPts val="4200"/>
              </a:spcBef>
              <a:buSzPct val="75000"/>
              <a:buChar char="•"/>
              <a:defRPr b="0"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889000" indent="-444500" defTabSz="584200">
              <a:spcBef>
                <a:spcPts val="4200"/>
              </a:spcBef>
              <a:buSzPct val="75000"/>
              <a:buChar char="•"/>
              <a:defRPr b="0"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333500" indent="-444500" defTabSz="584200">
              <a:spcBef>
                <a:spcPts val="4200"/>
              </a:spcBef>
              <a:buSzPct val="75000"/>
              <a:buChar char="•"/>
              <a:defRPr b="0"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778000" indent="-444500" defTabSz="584200">
              <a:spcBef>
                <a:spcPts val="4200"/>
              </a:spcBef>
              <a:buSzPct val="75000"/>
              <a:buChar char="•"/>
              <a:defRPr b="0"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222500" indent="-444500" defTabSz="584200">
              <a:spcBef>
                <a:spcPts val="4200"/>
              </a:spcBef>
              <a:buSzPct val="75000"/>
              <a:buChar char="•"/>
              <a:defRPr b="0"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 anchor="ctr"/>
          <a:lstStyle>
            <a:lvl1pPr algn="ctr" defTabSz="584200">
              <a:defRPr sz="8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342900" indent="-342900" defTabSz="584200">
              <a:spcBef>
                <a:spcPts val="3200"/>
              </a:spcBef>
              <a:buSzPct val="75000"/>
              <a:buChar char="•"/>
              <a:defRPr b="0" sz="2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685800" indent="-342900" defTabSz="584200">
              <a:spcBef>
                <a:spcPts val="3200"/>
              </a:spcBef>
              <a:buSzPct val="75000"/>
              <a:buChar char="•"/>
              <a:defRPr b="0" sz="2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028700" indent="-342900" defTabSz="584200">
              <a:spcBef>
                <a:spcPts val="3200"/>
              </a:spcBef>
              <a:buSzPct val="75000"/>
              <a:buChar char="•"/>
              <a:defRPr b="0" sz="2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371600" indent="-342900" defTabSz="584200">
              <a:spcBef>
                <a:spcPts val="3200"/>
              </a:spcBef>
              <a:buSzPct val="75000"/>
              <a:buChar char="•"/>
              <a:defRPr b="0" sz="2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1714500" indent="-342900" defTabSz="584200">
              <a:spcBef>
                <a:spcPts val="3200"/>
              </a:spcBef>
              <a:buSzPct val="75000"/>
              <a:buChar char="•"/>
              <a:defRPr b="0" sz="2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444500" indent="-444500" defTabSz="584200">
              <a:spcBef>
                <a:spcPts val="4200"/>
              </a:spcBef>
              <a:buSzPct val="75000"/>
              <a:buChar char="•"/>
              <a:defRPr b="0"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  <a:lvl2pPr marL="889000" indent="-444500" defTabSz="584200">
              <a:spcBef>
                <a:spcPts val="4200"/>
              </a:spcBef>
              <a:buSzPct val="75000"/>
              <a:buChar char="•"/>
              <a:defRPr b="0"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2pPr>
            <a:lvl3pPr marL="1333500" indent="-444500" defTabSz="584200">
              <a:spcBef>
                <a:spcPts val="4200"/>
              </a:spcBef>
              <a:buSzPct val="75000"/>
              <a:buChar char="•"/>
              <a:defRPr b="0"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3pPr>
            <a:lvl4pPr marL="1778000" indent="-444500" defTabSz="584200">
              <a:spcBef>
                <a:spcPts val="4200"/>
              </a:spcBef>
              <a:buSzPct val="75000"/>
              <a:buChar char="•"/>
              <a:defRPr b="0"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4pPr>
            <a:lvl5pPr marL="2222500" indent="-444500" defTabSz="584200">
              <a:spcBef>
                <a:spcPts val="4200"/>
              </a:spcBef>
              <a:buSzPct val="75000"/>
              <a:buChar char="•"/>
              <a:defRPr b="0" sz="3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5pPr>
          </a:lstStyle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" y="-2"/>
            <a:ext cx="13004802" cy="975360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defTabSz="914400">
              <a:defRPr sz="24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91032" y="99206"/>
            <a:ext cx="12819021" cy="9519516"/>
          </a:xfrm>
          <a:prstGeom prst="roundRect">
            <a:avLst>
              <a:gd name="adj" fmla="val 3466"/>
            </a:avLst>
          </a:prstGeom>
          <a:solidFill>
            <a:srgbClr val="FFFFFF"/>
          </a:solidFill>
          <a:ln w="3175" cap="sq">
            <a:solidFill/>
          </a:ln>
        </p:spPr>
        <p:txBody>
          <a:bodyPr lIns="0" tIns="0" rIns="0" bIns="0" anchor="ctr"/>
          <a:lstStyle/>
          <a:p>
            <a:pPr lvl="0" defTabSz="914400">
              <a:defRPr sz="2400">
                <a:solidFill>
                  <a:srgbClr val="FFFFFF"/>
                </a:solidFill>
                <a:latin typeface="Perpetua"/>
                <a:ea typeface="Perpetua"/>
                <a:cs typeface="Perpetua"/>
                <a:sym typeface="Perpetu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1300478" y="-2"/>
            <a:ext cx="11054083" cy="201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b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696464"/>
                </a:solidFill>
              </a:rPr>
              <a:t>Title Text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399745" y="9021047"/>
            <a:ext cx="266904" cy="273000"/>
          </a:xfrm>
          <a:prstGeom prst="rect">
            <a:avLst/>
          </a:prstGeom>
          <a:solidFill>
            <a:srgbClr val="D34817"/>
          </a:solidFill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defTabSz="914400">
              <a:defRPr sz="18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300478" y="2013936"/>
            <a:ext cx="5310296" cy="1128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b"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400">
                <a:solidFill>
                  <a:srgbClr val="D34817"/>
                </a:solidFill>
              </a:rPr>
              <a:t>Body Level One</a:t>
            </a:r>
            <a:endParaRPr b="1" sz="3400">
              <a:solidFill>
                <a:srgbClr val="D34817"/>
              </a:solidFill>
            </a:endParaRPr>
          </a:p>
          <a:p>
            <a:pPr lvl="1">
              <a:defRPr b="0" sz="1800">
                <a:solidFill>
                  <a:srgbClr val="000000"/>
                </a:solidFill>
              </a:defRPr>
            </a:pPr>
            <a:r>
              <a:rPr b="1" sz="3400">
                <a:solidFill>
                  <a:srgbClr val="D34817"/>
                </a:solidFill>
              </a:rPr>
              <a:t>Body Level Two</a:t>
            </a:r>
            <a:endParaRPr b="1" sz="3400">
              <a:solidFill>
                <a:srgbClr val="D34817"/>
              </a:solidFill>
            </a:endParaRPr>
          </a:p>
          <a:p>
            <a:pPr lvl="2">
              <a:defRPr b="0" sz="1800">
                <a:solidFill>
                  <a:srgbClr val="000000"/>
                </a:solidFill>
              </a:defRPr>
            </a:pPr>
            <a:r>
              <a:rPr b="1" sz="3400">
                <a:solidFill>
                  <a:srgbClr val="D34817"/>
                </a:solidFill>
              </a:rPr>
              <a:t>Body Level Three</a:t>
            </a:r>
            <a:endParaRPr b="1" sz="3400">
              <a:solidFill>
                <a:srgbClr val="D34817"/>
              </a:solidFill>
            </a:endParaRPr>
          </a:p>
          <a:p>
            <a:pPr lvl="3">
              <a:defRPr b="0" sz="1800">
                <a:solidFill>
                  <a:srgbClr val="000000"/>
                </a:solidFill>
              </a:defRPr>
            </a:pPr>
            <a:r>
              <a:rPr b="1" sz="3400">
                <a:solidFill>
                  <a:srgbClr val="D34817"/>
                </a:solidFill>
              </a:rPr>
              <a:t>Body Level Four</a:t>
            </a:r>
            <a:endParaRPr b="1" sz="3400">
              <a:solidFill>
                <a:srgbClr val="D34817"/>
              </a:solidFill>
            </a:endParaRPr>
          </a:p>
          <a:p>
            <a:pPr lvl="4">
              <a:defRPr b="0" sz="1800">
                <a:solidFill>
                  <a:srgbClr val="000000"/>
                </a:solidFill>
              </a:defRPr>
            </a:pPr>
            <a:r>
              <a:rPr b="1" sz="3400">
                <a:solidFill>
                  <a:srgbClr val="D34817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spd="med" advClick="1"/>
  <p:txStyles>
    <p:titleStyle>
      <a:lvl1pPr>
        <a:defRPr sz="5600">
          <a:solidFill>
            <a:srgbClr val="696464"/>
          </a:solidFill>
          <a:latin typeface="Franklin Gothic Book"/>
          <a:ea typeface="Franklin Gothic Book"/>
          <a:cs typeface="Franklin Gothic Book"/>
          <a:sym typeface="Franklin Gothic Book"/>
        </a:defRPr>
      </a:lvl1pPr>
      <a:lvl2pPr>
        <a:defRPr sz="5600">
          <a:solidFill>
            <a:srgbClr val="696464"/>
          </a:solidFill>
          <a:latin typeface="Franklin Gothic Book"/>
          <a:ea typeface="Franklin Gothic Book"/>
          <a:cs typeface="Franklin Gothic Book"/>
          <a:sym typeface="Franklin Gothic Book"/>
        </a:defRPr>
      </a:lvl2pPr>
      <a:lvl3pPr>
        <a:defRPr sz="5600">
          <a:solidFill>
            <a:srgbClr val="696464"/>
          </a:solidFill>
          <a:latin typeface="Franklin Gothic Book"/>
          <a:ea typeface="Franklin Gothic Book"/>
          <a:cs typeface="Franklin Gothic Book"/>
          <a:sym typeface="Franklin Gothic Book"/>
        </a:defRPr>
      </a:lvl3pPr>
      <a:lvl4pPr>
        <a:defRPr sz="5600">
          <a:solidFill>
            <a:srgbClr val="696464"/>
          </a:solidFill>
          <a:latin typeface="Franklin Gothic Book"/>
          <a:ea typeface="Franklin Gothic Book"/>
          <a:cs typeface="Franklin Gothic Book"/>
          <a:sym typeface="Franklin Gothic Book"/>
        </a:defRPr>
      </a:lvl4pPr>
      <a:lvl5pPr>
        <a:defRPr sz="5600">
          <a:solidFill>
            <a:srgbClr val="696464"/>
          </a:solidFill>
          <a:latin typeface="Franklin Gothic Book"/>
          <a:ea typeface="Franklin Gothic Book"/>
          <a:cs typeface="Franklin Gothic Book"/>
          <a:sym typeface="Franklin Gothic Book"/>
        </a:defRPr>
      </a:lvl5pPr>
      <a:lvl6pPr>
        <a:defRPr sz="5600">
          <a:solidFill>
            <a:srgbClr val="696464"/>
          </a:solidFill>
          <a:latin typeface="Franklin Gothic Book"/>
          <a:ea typeface="Franklin Gothic Book"/>
          <a:cs typeface="Franklin Gothic Book"/>
          <a:sym typeface="Franklin Gothic Book"/>
        </a:defRPr>
      </a:lvl6pPr>
      <a:lvl7pPr>
        <a:defRPr sz="5600">
          <a:solidFill>
            <a:srgbClr val="696464"/>
          </a:solidFill>
          <a:latin typeface="Franklin Gothic Book"/>
          <a:ea typeface="Franklin Gothic Book"/>
          <a:cs typeface="Franklin Gothic Book"/>
          <a:sym typeface="Franklin Gothic Book"/>
        </a:defRPr>
      </a:lvl7pPr>
      <a:lvl8pPr>
        <a:defRPr sz="5600">
          <a:solidFill>
            <a:srgbClr val="696464"/>
          </a:solidFill>
          <a:latin typeface="Franklin Gothic Book"/>
          <a:ea typeface="Franklin Gothic Book"/>
          <a:cs typeface="Franklin Gothic Book"/>
          <a:sym typeface="Franklin Gothic Book"/>
        </a:defRPr>
      </a:lvl8pPr>
      <a:lvl9pPr>
        <a:defRPr sz="5600">
          <a:solidFill>
            <a:srgbClr val="696464"/>
          </a:solidFill>
          <a:latin typeface="Franklin Gothic Book"/>
          <a:ea typeface="Franklin Gothic Book"/>
          <a:cs typeface="Franklin Gothic Book"/>
          <a:sym typeface="Franklin Gothic Book"/>
        </a:defRPr>
      </a:lvl9pPr>
    </p:titleStyle>
    <p:bodyStyle>
      <a:lvl1pPr>
        <a:spcBef>
          <a:spcPts val="500"/>
        </a:spcBef>
        <a:defRPr b="1" sz="3400">
          <a:solidFill>
            <a:srgbClr val="D34817"/>
          </a:solidFill>
          <a:latin typeface="Franklin Gothic Book"/>
          <a:ea typeface="Franklin Gothic Book"/>
          <a:cs typeface="Franklin Gothic Book"/>
          <a:sym typeface="Franklin Gothic Book"/>
        </a:defRPr>
      </a:lvl1pPr>
      <a:lvl2pPr>
        <a:spcBef>
          <a:spcPts val="500"/>
        </a:spcBef>
        <a:defRPr b="1" sz="3400">
          <a:solidFill>
            <a:srgbClr val="D34817"/>
          </a:solidFill>
          <a:latin typeface="Franklin Gothic Book"/>
          <a:ea typeface="Franklin Gothic Book"/>
          <a:cs typeface="Franklin Gothic Book"/>
          <a:sym typeface="Franklin Gothic Book"/>
        </a:defRPr>
      </a:lvl2pPr>
      <a:lvl3pPr>
        <a:spcBef>
          <a:spcPts val="500"/>
        </a:spcBef>
        <a:defRPr b="1" sz="3400">
          <a:solidFill>
            <a:srgbClr val="D34817"/>
          </a:solidFill>
          <a:latin typeface="Franklin Gothic Book"/>
          <a:ea typeface="Franklin Gothic Book"/>
          <a:cs typeface="Franklin Gothic Book"/>
          <a:sym typeface="Franklin Gothic Book"/>
        </a:defRPr>
      </a:lvl3pPr>
      <a:lvl4pPr>
        <a:spcBef>
          <a:spcPts val="500"/>
        </a:spcBef>
        <a:defRPr b="1" sz="3400">
          <a:solidFill>
            <a:srgbClr val="D34817"/>
          </a:solidFill>
          <a:latin typeface="Franklin Gothic Book"/>
          <a:ea typeface="Franklin Gothic Book"/>
          <a:cs typeface="Franklin Gothic Book"/>
          <a:sym typeface="Franklin Gothic Book"/>
        </a:defRPr>
      </a:lvl4pPr>
      <a:lvl5pPr>
        <a:spcBef>
          <a:spcPts val="500"/>
        </a:spcBef>
        <a:defRPr b="1" sz="3400">
          <a:solidFill>
            <a:srgbClr val="D34817"/>
          </a:solidFill>
          <a:latin typeface="Franklin Gothic Book"/>
          <a:ea typeface="Franklin Gothic Book"/>
          <a:cs typeface="Franklin Gothic Book"/>
          <a:sym typeface="Franklin Gothic Book"/>
        </a:defRPr>
      </a:lvl5pPr>
      <a:lvl6pPr marL="1849120" indent="-431800">
        <a:spcBef>
          <a:spcPts val="500"/>
        </a:spcBef>
        <a:buSzPct val="100000"/>
        <a:buChar char="•"/>
        <a:defRPr b="1" sz="3400">
          <a:solidFill>
            <a:srgbClr val="D34817"/>
          </a:solidFill>
          <a:latin typeface="Franklin Gothic Book"/>
          <a:ea typeface="Franklin Gothic Book"/>
          <a:cs typeface="Franklin Gothic Book"/>
          <a:sym typeface="Franklin Gothic Book"/>
        </a:defRPr>
      </a:lvl6pPr>
      <a:lvl7pPr marL="2123438" indent="-431800">
        <a:spcBef>
          <a:spcPts val="500"/>
        </a:spcBef>
        <a:buSzPct val="100000"/>
        <a:buChar char="•"/>
        <a:defRPr b="1" sz="3400">
          <a:solidFill>
            <a:srgbClr val="D34817"/>
          </a:solidFill>
          <a:latin typeface="Franklin Gothic Book"/>
          <a:ea typeface="Franklin Gothic Book"/>
          <a:cs typeface="Franklin Gothic Book"/>
          <a:sym typeface="Franklin Gothic Book"/>
        </a:defRPr>
      </a:lvl7pPr>
      <a:lvl8pPr marL="2397760" indent="-431800">
        <a:spcBef>
          <a:spcPts val="500"/>
        </a:spcBef>
        <a:buSzPct val="100000"/>
        <a:buChar char="•"/>
        <a:defRPr b="1" sz="3400">
          <a:solidFill>
            <a:srgbClr val="D34817"/>
          </a:solidFill>
          <a:latin typeface="Franklin Gothic Book"/>
          <a:ea typeface="Franklin Gothic Book"/>
          <a:cs typeface="Franklin Gothic Book"/>
          <a:sym typeface="Franklin Gothic Book"/>
        </a:defRPr>
      </a:lvl8pPr>
      <a:lvl9pPr marL="2672078" indent="-431800">
        <a:spcBef>
          <a:spcPts val="500"/>
        </a:spcBef>
        <a:buSzPct val="100000"/>
        <a:buChar char="•"/>
        <a:defRPr b="1" sz="3400">
          <a:solidFill>
            <a:srgbClr val="D34817"/>
          </a:solidFill>
          <a:latin typeface="Franklin Gothic Book"/>
          <a:ea typeface="Franklin Gothic Book"/>
          <a:cs typeface="Franklin Gothic Book"/>
          <a:sym typeface="Franklin Gothic Book"/>
        </a:defRPr>
      </a:lvl9pPr>
    </p:bodyStyle>
    <p:otherStyle>
      <a:lvl1pPr algn="ctr">
        <a:defRPr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1pPr>
      <a:lvl2pPr algn="ctr">
        <a:defRPr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2pPr>
      <a:lvl3pPr algn="ctr">
        <a:defRPr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3pPr>
      <a:lvl4pPr algn="ctr">
        <a:defRPr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4pPr>
      <a:lvl5pPr algn="ctr">
        <a:defRPr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5pPr>
      <a:lvl6pPr algn="ctr">
        <a:defRPr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6pPr>
      <a:lvl7pPr algn="ctr">
        <a:defRPr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7pPr>
      <a:lvl8pPr algn="ctr">
        <a:defRPr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8pPr>
      <a:lvl9pPr algn="ctr">
        <a:defRPr>
          <a:solidFill>
            <a:schemeClr val="tx1"/>
          </a:solidFill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892097" y="679295"/>
            <a:ext cx="11106616" cy="3302001"/>
          </a:xfrm>
          <a:prstGeom prst="rect">
            <a:avLst/>
          </a:prstGeom>
        </p:spPr>
        <p:txBody>
          <a:bodyPr/>
          <a:lstStyle>
            <a:lvl1pPr defTabSz="374904">
              <a:spcBef>
                <a:spcPts val="400"/>
              </a:spcBef>
              <a:defRPr b="1" sz="6560">
                <a:latin typeface="Aharoni"/>
                <a:ea typeface="Aharoni"/>
                <a:cs typeface="Aharoni"/>
                <a:sym typeface="Aharoni"/>
              </a:defRPr>
            </a:lvl1pPr>
          </a:lstStyle>
          <a:p>
            <a:pPr lvl="0">
              <a:defRPr b="0" sz="1800"/>
            </a:pPr>
            <a:r>
              <a:rPr b="1" sz="6560"/>
              <a:t>Elliptic Curve Cryptography for securing encoded media storage on cloud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1717288" y="4482789"/>
            <a:ext cx="10531869" cy="3765861"/>
          </a:xfrm>
          <a:prstGeom prst="rect">
            <a:avLst/>
          </a:prstGeom>
        </p:spPr>
        <p:txBody>
          <a:bodyPr/>
          <a:lstStyle/>
          <a:p>
            <a:pPr lvl="0" marL="819636" indent="-819636" algn="l">
              <a:lnSpc>
                <a:spcPct val="90000"/>
              </a:lnSpc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52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900"/>
          </a:p>
          <a:p>
            <a:pPr lvl="0" marL="819636" indent="-819636" algn="l">
              <a:lnSpc>
                <a:spcPct val="90000"/>
              </a:lnSpc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5200">
                <a:latin typeface="Times New Roman"/>
                <a:ea typeface="Times New Roman"/>
                <a:cs typeface="Times New Roman"/>
                <a:sym typeface="Times New Roman"/>
              </a:rPr>
              <a:t>Survey Analysis</a:t>
            </a:r>
            <a:endParaRPr sz="2900"/>
          </a:p>
          <a:p>
            <a:pPr lvl="0" marL="819636" indent="-819636" algn="l">
              <a:lnSpc>
                <a:spcPct val="90000"/>
              </a:lnSpc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5200">
                <a:latin typeface="Times New Roman"/>
                <a:ea typeface="Times New Roman"/>
                <a:cs typeface="Times New Roman"/>
                <a:sym typeface="Times New Roman"/>
              </a:rPr>
              <a:t>Current Scenario</a:t>
            </a:r>
            <a:endParaRPr sz="2900"/>
          </a:p>
          <a:p>
            <a:pPr lvl="0" marL="819636" indent="-819636" algn="l">
              <a:lnSpc>
                <a:spcPct val="90000"/>
              </a:lnSpc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5200"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sz="2900"/>
          </a:p>
          <a:p>
            <a:pPr lvl="0" marL="819636" indent="-819636" algn="l">
              <a:lnSpc>
                <a:spcPct val="90000"/>
              </a:lnSpc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5200">
                <a:latin typeface="Times New Roman"/>
                <a:ea typeface="Times New Roman"/>
                <a:cs typeface="Times New Roman"/>
                <a:sym typeface="Times New Roman"/>
              </a:rPr>
              <a:t>Comparison of ECC and RSA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1150646" y="2"/>
            <a:ext cx="11054083" cy="1257301"/>
          </a:xfrm>
          <a:prstGeom prst="rect">
            <a:avLst/>
          </a:prstGeom>
        </p:spPr>
        <p:txBody>
          <a:bodyPr/>
          <a:lstStyle>
            <a:lvl1pPr algn="ctr">
              <a:defRPr b="1" sz="5400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</a:lstStyle>
          <a:p>
            <a:pPr lvl="0">
              <a:defRPr b="0" sz="1800"/>
            </a:pPr>
            <a:r>
              <a:rPr b="1" sz="5400"/>
              <a:t>COMPARISON OF ECC AND RSA</a:t>
            </a:r>
          </a:p>
        </p:txBody>
      </p:sp>
      <p:graphicFrame>
        <p:nvGraphicFramePr>
          <p:cNvPr id="81" name="Table 81"/>
          <p:cNvGraphicFramePr/>
          <p:nvPr/>
        </p:nvGraphicFramePr>
        <p:xfrm>
          <a:off x="512955" y="1382752"/>
          <a:ext cx="11664179" cy="796196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367668"/>
                <a:gridCol w="4405915"/>
                <a:gridCol w="3890593"/>
              </a:tblGrid>
              <a:tr h="1158908">
                <a:tc>
                  <a:txBody>
                    <a:bodyPr/>
                    <a:lstStyle/>
                    <a:p>
                      <a:pPr lvl="0">
                        <a:defRPr b="0" i="0"/>
                      </a:pPr>
                      <a:r>
                        <a:rPr sz="3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Parameter of comparison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b="0" i="0"/>
                      </a:pPr>
                      <a:r>
                        <a:rPr sz="3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Elliptic Curve Cryptography(ECC)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>
                        <a:defRPr b="0" i="0"/>
                      </a:pPr>
                      <a:r>
                        <a:rPr sz="3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Rivest-Shamir-Adleman(RSA)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248087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Logical definition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ECC is based on complex algebraic structures of ECDLP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RSA is based on factoring the product of two large prime numbers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248087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Key length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ECC provides same level of security as RSA with a smaller key length.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RSA provides security with a larger key length 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248087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Computational time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ECC, the time required to generate key grows linearly with the key size.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RSA, the time required to generate key  grows exponentially. 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248087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Complexity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is comparatively far difficult to break ECC cryptography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Breaking of RSA cryptography is easier than ECC 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1810712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CPU utilization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requires low CPU and memory utilization as key length is small.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requires high CPU and memory utilization as key length is large.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1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9745" y="419101"/>
            <a:ext cx="6991655" cy="4403924"/>
          </a:xfrm>
          <a:prstGeom prst="rect">
            <a:avLst/>
          </a:prstGeom>
          <a:ln w="12700">
            <a:solidFill/>
            <a:miter lim="400000"/>
          </a:ln>
        </p:spPr>
      </p:pic>
      <p:pic>
        <p:nvPicPr>
          <p:cNvPr id="84" name="image1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00796" y="4874905"/>
            <a:ext cx="6824605" cy="4419143"/>
          </a:xfrm>
          <a:prstGeom prst="rect">
            <a:avLst/>
          </a:prstGeom>
          <a:ln w="12700">
            <a:solidFill/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rgbClr val="040404"/>
                </a:solidFill>
                <a:latin typeface="Aharoni"/>
                <a:ea typeface="Aharoni"/>
                <a:cs typeface="Aharoni"/>
                <a:sym typeface="Aharon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5600">
                <a:solidFill>
                  <a:srgbClr val="040404"/>
                </a:solidFill>
              </a:rPr>
              <a:t>SUMMARY</a:t>
            </a: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xfrm>
            <a:off x="1300478" y="2013936"/>
            <a:ext cx="11268531" cy="7141101"/>
          </a:xfrm>
          <a:prstGeom prst="rect">
            <a:avLst/>
          </a:prstGeom>
        </p:spPr>
        <p:txBody>
          <a:bodyPr lIns="0" tIns="0" rIns="0" bIns="0" anchor="t"/>
          <a:lstStyle/>
          <a:p>
            <a:pPr lvl="0" marL="340894" indent="-340894">
              <a:buSzPct val="100000"/>
              <a:buChar char="•"/>
              <a:defRPr b="0" sz="1800">
                <a:solidFill>
                  <a:srgbClr val="000000"/>
                </a:solidFill>
              </a:defRPr>
            </a:pPr>
            <a:r>
              <a:rPr sz="3400">
                <a:solidFill>
                  <a:srgbClr val="4511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Prevailing cloud services don’t necessarily employ file level encryption of personal files.</a:t>
            </a:r>
            <a:endParaRPr sz="3400">
              <a:solidFill>
                <a:srgbClr val="4511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340894" indent="-340894">
              <a:buSzPct val="100000"/>
              <a:buChar char="•"/>
              <a:defRPr b="0" sz="1800">
                <a:solidFill>
                  <a:srgbClr val="000000"/>
                </a:solidFill>
              </a:defRPr>
            </a:pPr>
            <a:r>
              <a:rPr sz="3400">
                <a:solidFill>
                  <a:srgbClr val="4511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Considering media files such as images, it is highly important to ensure they are kept secure from external intrusions and to give a firm solution to avoid cloud storage providers accessing data from media or any other files.</a:t>
            </a:r>
            <a:endParaRPr sz="3400">
              <a:solidFill>
                <a:srgbClr val="4511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340894" indent="-340894">
              <a:buSzPct val="100000"/>
              <a:buChar char="•"/>
              <a:defRPr b="0" sz="1800">
                <a:solidFill>
                  <a:srgbClr val="000000"/>
                </a:solidFill>
              </a:defRPr>
            </a:pPr>
            <a:r>
              <a:rPr sz="3400">
                <a:solidFill>
                  <a:srgbClr val="4511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ECC encryption ensures that the files stored on cloud is secure from external threats and it also prevents the cloud providers from using that data for any purpose.</a:t>
            </a:r>
            <a:endParaRPr sz="3400">
              <a:solidFill>
                <a:srgbClr val="4511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340894" indent="-340894">
              <a:buSzPct val="100000"/>
              <a:buChar char="•"/>
              <a:defRPr b="0" sz="1800">
                <a:solidFill>
                  <a:srgbClr val="000000"/>
                </a:solidFill>
              </a:defRPr>
            </a:pPr>
            <a:r>
              <a:rPr sz="3400">
                <a:solidFill>
                  <a:srgbClr val="4511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overall comparison of ECC with presently employed encryption algorithm(s), it can be concluded that ECC can provide better security with comparatively lesser resources.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1270005" y="508002"/>
            <a:ext cx="10464801" cy="1119784"/>
          </a:xfrm>
          <a:prstGeom prst="rect">
            <a:avLst/>
          </a:prstGeom>
        </p:spPr>
        <p:txBody>
          <a:bodyPr/>
          <a:lstStyle>
            <a:lvl1pPr defTabSz="490727">
              <a:defRPr b="1" sz="6700">
                <a:latin typeface="Aharoni"/>
                <a:ea typeface="Aharoni"/>
                <a:cs typeface="Aharoni"/>
                <a:sym typeface="Aharoni"/>
              </a:defRPr>
            </a:lvl1pPr>
          </a:lstStyle>
          <a:p>
            <a:pPr lvl="0">
              <a:defRPr b="0" sz="1800"/>
            </a:pPr>
            <a:r>
              <a:rPr b="1" sz="6700"/>
              <a:t>INTRODUCTION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508559" y="1922760"/>
            <a:ext cx="11987684" cy="7355880"/>
          </a:xfrm>
          <a:prstGeom prst="rect">
            <a:avLst/>
          </a:prstGeom>
        </p:spPr>
        <p:txBody>
          <a:bodyPr/>
          <a:lstStyle/>
          <a:p>
            <a:pPr lvl="0" marL="1199219" indent="-1016377" algn="just" defTabSz="457104">
              <a:lnSpc>
                <a:spcPct val="95000"/>
              </a:lnSpc>
              <a:spcBef>
                <a:spcPts val="600"/>
              </a:spcBef>
              <a:buSzPct val="75000"/>
              <a:buFont typeface="Times New Roman"/>
              <a:buChar char="•"/>
              <a:tabLst>
                <a:tab pos="165100" algn="l"/>
              </a:tabLst>
              <a:defRPr sz="1800"/>
            </a:pPr>
            <a:r>
              <a:rPr spc="-100" sz="38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With an exponential increase in the growth of internet, the world is moving towards the usage of cloud even for basic computing. </a:t>
            </a:r>
          </a:p>
          <a:p>
            <a:pPr lvl="0" marL="1199219" indent="-1016377" algn="just" defTabSz="457104">
              <a:lnSpc>
                <a:spcPct val="95000"/>
              </a:lnSpc>
              <a:spcBef>
                <a:spcPts val="600"/>
              </a:spcBef>
              <a:buSzPct val="75000"/>
              <a:buFont typeface="Times New Roman"/>
              <a:buChar char="•"/>
              <a:tabLst>
                <a:tab pos="165100" algn="l"/>
              </a:tabLst>
              <a:defRPr sz="1800"/>
            </a:pPr>
            <a:r>
              <a:rPr spc="-100" sz="38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Cloud is more prominently used for storage purposes as cloud provides wide storage space, reliability, availability along with cost reduction. </a:t>
            </a:r>
          </a:p>
          <a:p>
            <a:pPr lvl="0" marL="1199219" indent="-1016377" algn="just" defTabSz="457104">
              <a:lnSpc>
                <a:spcPct val="95000"/>
              </a:lnSpc>
              <a:spcBef>
                <a:spcPts val="600"/>
              </a:spcBef>
              <a:buSzPct val="75000"/>
              <a:buFont typeface="Times New Roman"/>
              <a:buChar char="•"/>
              <a:tabLst>
                <a:tab pos="165100" algn="l"/>
              </a:tabLst>
              <a:defRPr sz="1800"/>
            </a:pPr>
            <a:r>
              <a:rPr spc="-100" sz="38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With the advantages of using of cloud, comes a plethora of issues and data becomes more and more vulnerable to security threats. </a:t>
            </a:r>
          </a:p>
          <a:p>
            <a:pPr lvl="0" marL="1199219" indent="-1016377" algn="just" defTabSz="457104">
              <a:lnSpc>
                <a:spcPct val="95000"/>
              </a:lnSpc>
              <a:spcBef>
                <a:spcPts val="600"/>
              </a:spcBef>
              <a:buSzPct val="75000"/>
              <a:buFont typeface="Times New Roman"/>
              <a:buChar char="•"/>
              <a:tabLst>
                <a:tab pos="165100" algn="l"/>
              </a:tabLst>
              <a:defRPr sz="1800"/>
            </a:pPr>
            <a:r>
              <a:rPr spc="-100" sz="38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Hence, security becomes a major concern when it comes to utility of cloud services, especially cloud storage.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 idx="4294967295"/>
          </p:nvPr>
        </p:nvSpPr>
        <p:spPr>
          <a:xfrm>
            <a:off x="1819275" y="863600"/>
            <a:ext cx="9366250" cy="1308100"/>
          </a:xfrm>
          <a:prstGeom prst="rect">
            <a:avLst/>
          </a:prstGeom>
        </p:spPr>
        <p:txBody>
          <a:bodyPr/>
          <a:lstStyle>
            <a:lvl1pPr algn="ctr">
              <a:defRPr b="1" sz="6700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</a:lstStyle>
          <a:p>
            <a:pPr lvl="0">
              <a:defRPr b="0" sz="1800"/>
            </a:pPr>
            <a:r>
              <a:rPr b="1" sz="6700"/>
              <a:t>SURVEY ANALYSIS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xfrm>
            <a:off x="508559" y="1922761"/>
            <a:ext cx="11987684" cy="4744740"/>
          </a:xfrm>
          <a:prstGeom prst="rect">
            <a:avLst/>
          </a:prstGeom>
        </p:spPr>
        <p:txBody>
          <a:bodyPr/>
          <a:lstStyle/>
          <a:p>
            <a:pPr lvl="0" marL="1252713" indent="-1069871" algn="just" defTabSz="457104">
              <a:lnSpc>
                <a:spcPct val="95000"/>
              </a:lnSpc>
              <a:spcBef>
                <a:spcPts val="600"/>
              </a:spcBef>
              <a:buFont typeface="Times New Roman"/>
              <a:tabLst>
                <a:tab pos="165100" algn="l"/>
              </a:tabLst>
              <a:defRPr sz="1800"/>
            </a:pPr>
            <a:r>
              <a:rPr sz="4000">
                <a:latin typeface="Times New Roman"/>
                <a:ea typeface="Times New Roman"/>
                <a:cs typeface="Times New Roman"/>
                <a:sym typeface="Times New Roman"/>
              </a:rPr>
              <a:t>To get an insight about the current awareness of security and cloud services from various individuals, a survey was conducted among them.</a:t>
            </a:r>
            <a:endParaRPr spc="-18" sz="3800">
              <a:uFill>
                <a:solidFill/>
              </a:u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marL="1199219" indent="-1016377" algn="just" defTabSz="457104">
              <a:lnSpc>
                <a:spcPct val="95000"/>
              </a:lnSpc>
              <a:spcBef>
                <a:spcPts val="600"/>
              </a:spcBef>
              <a:buFont typeface="Times New Roman"/>
              <a:tabLst>
                <a:tab pos="165100" algn="l"/>
              </a:tabLst>
              <a:defRPr sz="1800"/>
            </a:pPr>
            <a:r>
              <a:rPr spc="-100" sz="3800">
                <a:uFill>
                  <a:solid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Analysis is being constructed based upon the responses from various individuals.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body" idx="1"/>
          </p:nvPr>
        </p:nvSpPr>
        <p:spPr>
          <a:xfrm>
            <a:off x="535704" y="360372"/>
            <a:ext cx="5527041" cy="224306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740662">
              <a:spcBef>
                <a:spcPts val="400"/>
              </a:spcBef>
              <a:defRPr sz="3300">
                <a:latin typeface="Aharoni"/>
                <a:ea typeface="Aharoni"/>
                <a:cs typeface="Aharoni"/>
                <a:sym typeface="Aharon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300">
                <a:solidFill>
                  <a:srgbClr val="D34817"/>
                </a:solidFill>
              </a:rPr>
              <a:t>Do you think all the data stored and accessed via your device(s) is secure?</a:t>
            </a:r>
          </a:p>
        </p:txBody>
      </p:sp>
      <p:pic>
        <p:nvPicPr>
          <p:cNvPr id="49" name="image2.png" descr="D:\cyber security_tpp\option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8555" y="7929588"/>
            <a:ext cx="1839064" cy="1517229"/>
          </a:xfrm>
          <a:prstGeom prst="rect">
            <a:avLst/>
          </a:prstGeom>
          <a:ln w="12700">
            <a:miter lim="400000"/>
          </a:ln>
        </p:spPr>
      </p:pic>
      <p:pic>
        <p:nvPicPr>
          <p:cNvPr id="50" name="image3.png" descr="D:\cyber security_tpp\Graph2.PNG"/>
          <p:cNvPicPr/>
          <p:nvPr/>
        </p:nvPicPr>
        <p:blipFill>
          <a:blip r:embed="rId3">
            <a:extLst/>
          </a:blip>
          <a:srcRect l="7229" t="9137" r="42704" b="10457"/>
          <a:stretch>
            <a:fillRect/>
          </a:stretch>
        </p:blipFill>
        <p:spPr>
          <a:xfrm>
            <a:off x="303193" y="2527722"/>
            <a:ext cx="5560538" cy="58876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image4.png" descr="D:\cyber security_tpp\Graph 11.PNG"/>
          <p:cNvPicPr/>
          <p:nvPr/>
        </p:nvPicPr>
        <p:blipFill>
          <a:blip r:embed="rId4">
            <a:extLst/>
          </a:blip>
          <a:srcRect l="6249" t="5013" r="45849" b="13101"/>
          <a:stretch>
            <a:fillRect/>
          </a:stretch>
        </p:blipFill>
        <p:spPr>
          <a:xfrm>
            <a:off x="7197513" y="2259226"/>
            <a:ext cx="5526949" cy="5887566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 flipH="1">
            <a:off x="6368091" y="541923"/>
            <a:ext cx="2" cy="7428383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3" name="Shape 53"/>
          <p:cNvSpPr/>
          <p:nvPr/>
        </p:nvSpPr>
        <p:spPr>
          <a:xfrm>
            <a:off x="6872375" y="360372"/>
            <a:ext cx="5527042" cy="2243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b">
            <a:normAutofit fontScale="100000" lnSpcReduction="0"/>
          </a:bodyPr>
          <a:lstStyle>
            <a:lvl1pPr algn="just" defTabSz="740662">
              <a:spcBef>
                <a:spcPts val="400"/>
              </a:spcBef>
              <a:defRPr b="1" sz="3300">
                <a:solidFill>
                  <a:srgbClr val="D34817"/>
                </a:solidFill>
                <a:latin typeface="Aharoni"/>
                <a:ea typeface="Aharoni"/>
                <a:cs typeface="Aharoni"/>
                <a:sym typeface="Aharon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300">
                <a:solidFill>
                  <a:srgbClr val="D34817"/>
                </a:solidFill>
              </a:rPr>
              <a:t>Do you think it is essential to secure data of all our devices stored on cloud?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body" idx="1"/>
          </p:nvPr>
        </p:nvSpPr>
        <p:spPr>
          <a:xfrm>
            <a:off x="371532" y="799489"/>
            <a:ext cx="5678639" cy="199668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469543">
              <a:spcBef>
                <a:spcPts val="200"/>
              </a:spcBef>
              <a:defRPr sz="2528">
                <a:latin typeface="Aharoni"/>
                <a:ea typeface="Aharoni"/>
                <a:cs typeface="Aharoni"/>
                <a:sym typeface="Aharon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28">
                <a:solidFill>
                  <a:srgbClr val="D34817"/>
                </a:solidFill>
              </a:rPr>
              <a:t>Do you think use of algebraic structures in cryptography algorithms will strengthen security? (As compared to linear ciphers)</a:t>
            </a:r>
          </a:p>
        </p:txBody>
      </p:sp>
      <p:pic>
        <p:nvPicPr>
          <p:cNvPr id="56" name="image7.png" descr="D:\cyber security_tpp\Graph11.PNG"/>
          <p:cNvPicPr/>
          <p:nvPr/>
        </p:nvPicPr>
        <p:blipFill>
          <a:blip r:embed="rId2">
            <a:extLst/>
          </a:blip>
          <a:srcRect l="3976" t="14522" r="49309" b="8220"/>
          <a:stretch>
            <a:fillRect/>
          </a:stretch>
        </p:blipFill>
        <p:spPr>
          <a:xfrm>
            <a:off x="541867" y="3297385"/>
            <a:ext cx="5337946" cy="5110914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image8.png" descr="D:\cyber security_tpp\Graph12.PNG"/>
          <p:cNvPicPr/>
          <p:nvPr/>
        </p:nvPicPr>
        <p:blipFill>
          <a:blip r:embed="rId3">
            <a:extLst/>
          </a:blip>
          <a:srcRect l="3166" t="8772" r="49658" b="8772"/>
          <a:stretch>
            <a:fillRect/>
          </a:stretch>
        </p:blipFill>
        <p:spPr>
          <a:xfrm>
            <a:off x="7283250" y="3272575"/>
            <a:ext cx="4940801" cy="5160369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image2.png" descr="D:\cyber security_tpp\options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82868" y="7976002"/>
            <a:ext cx="1839065" cy="1517229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/>
          <p:nvPr/>
        </p:nvSpPr>
        <p:spPr>
          <a:xfrm flipH="1">
            <a:off x="6365899" y="624537"/>
            <a:ext cx="2" cy="7428383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0" name="Shape 60"/>
          <p:cNvSpPr/>
          <p:nvPr/>
        </p:nvSpPr>
        <p:spPr>
          <a:xfrm>
            <a:off x="6851963" y="484586"/>
            <a:ext cx="5527042" cy="2243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b">
            <a:normAutofit fontScale="100000" lnSpcReduction="0"/>
          </a:bodyPr>
          <a:lstStyle>
            <a:lvl1pPr algn="l" defTabSz="740662">
              <a:spcBef>
                <a:spcPts val="400"/>
              </a:spcBef>
              <a:defRPr b="1" sz="3300">
                <a:solidFill>
                  <a:srgbClr val="D34817"/>
                </a:solidFill>
                <a:latin typeface="Aharoni"/>
                <a:ea typeface="Aharoni"/>
                <a:cs typeface="Aharoni"/>
                <a:sym typeface="Aharon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300">
                <a:solidFill>
                  <a:srgbClr val="D34817"/>
                </a:solidFill>
              </a:rPr>
              <a:t>Have you heard of the concept of Elliptic Curve Cryptography (ECC)?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1300479" y="-2"/>
            <a:ext cx="11054082" cy="2013941"/>
          </a:xfrm>
          <a:prstGeom prst="rect">
            <a:avLst/>
          </a:prstGeom>
        </p:spPr>
        <p:txBody>
          <a:bodyPr/>
          <a:lstStyle>
            <a:lvl1pPr algn="ctr">
              <a:defRPr b="1" sz="6700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</a:lstStyle>
          <a:p>
            <a:pPr lvl="0">
              <a:defRPr b="0" sz="1800"/>
            </a:pPr>
            <a:r>
              <a:rPr b="1" sz="6700"/>
              <a:t>CURRENT SCENARIO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xfrm>
            <a:off x="1300478" y="2013941"/>
            <a:ext cx="10510246" cy="6711092"/>
          </a:xfrm>
          <a:prstGeom prst="rect">
            <a:avLst/>
          </a:prstGeom>
        </p:spPr>
        <p:txBody>
          <a:bodyPr lIns="0" tIns="0" rIns="0" bIns="0" anchor="t">
            <a:normAutofit fontScale="100000" lnSpcReduction="0"/>
          </a:bodyPr>
          <a:lstStyle/>
          <a:p>
            <a:pPr lvl="0" marL="739494" indent="-739494" defTabSz="832104">
              <a:spcBef>
                <a:spcPts val="400"/>
              </a:spcBef>
              <a:buSzPct val="100000"/>
              <a:buFont typeface="Arial"/>
              <a:buChar char="•"/>
              <a:defRPr b="0" sz="1800">
                <a:solidFill>
                  <a:srgbClr val="000000"/>
                </a:solidFill>
              </a:defRPr>
            </a:pPr>
            <a:r>
              <a:rPr sz="2912">
                <a:latin typeface="Times New Roman"/>
                <a:ea typeface="Times New Roman"/>
                <a:cs typeface="Times New Roman"/>
                <a:sym typeface="Times New Roman"/>
              </a:rPr>
              <a:t>The current cloud storage providers provide a lock - key mechanism for all the files uploaded by the user. </a:t>
            </a:r>
            <a:endParaRPr sz="1638"/>
          </a:p>
          <a:p>
            <a:pPr lvl="0" marL="739494" indent="-739494" defTabSz="832104">
              <a:spcBef>
                <a:spcPts val="400"/>
              </a:spcBef>
              <a:buSzPct val="100000"/>
              <a:buFont typeface="Arial"/>
              <a:buChar char="•"/>
              <a:defRPr b="0" sz="1800">
                <a:solidFill>
                  <a:srgbClr val="000000"/>
                </a:solidFill>
              </a:defRPr>
            </a:pPr>
            <a:r>
              <a:rPr sz="2912">
                <a:latin typeface="Times New Roman"/>
                <a:ea typeface="Times New Roman"/>
                <a:cs typeface="Times New Roman"/>
                <a:sym typeface="Times New Roman"/>
              </a:rPr>
              <a:t>This doesn’t ensure file level encryption, which poses a threat to personal data of the user, as potential attacks may expose all the files once the storage is hacked.</a:t>
            </a:r>
            <a:endParaRPr sz="1638"/>
          </a:p>
          <a:p>
            <a:pPr lvl="0" marL="739494" indent="-739494" defTabSz="832104">
              <a:spcBef>
                <a:spcPts val="400"/>
              </a:spcBef>
              <a:buSzPct val="100000"/>
              <a:buFont typeface="Arial"/>
              <a:buChar char="•"/>
              <a:defRPr b="0" sz="1800">
                <a:solidFill>
                  <a:srgbClr val="000000"/>
                </a:solidFill>
              </a:defRPr>
            </a:pPr>
            <a:r>
              <a:rPr sz="2912">
                <a:latin typeface="Times New Roman"/>
                <a:ea typeface="Times New Roman"/>
                <a:cs typeface="Times New Roman"/>
                <a:sym typeface="Times New Roman"/>
              </a:rPr>
              <a:t>One of the reasons, why file level encryption isn’t deployed is, that some of the storage providers thrive on the user’s data, and hence may scan through the files.</a:t>
            </a:r>
            <a:endParaRPr sz="1638"/>
          </a:p>
          <a:p>
            <a:pPr lvl="0" marL="739494" indent="-739494" defTabSz="832104">
              <a:spcBef>
                <a:spcPts val="400"/>
              </a:spcBef>
              <a:buSzPct val="100000"/>
              <a:buFont typeface="Arial"/>
              <a:buChar char="•"/>
              <a:defRPr b="0" sz="1800">
                <a:solidFill>
                  <a:srgbClr val="000000"/>
                </a:solidFill>
              </a:defRPr>
            </a:pPr>
            <a:r>
              <a:rPr sz="2912">
                <a:latin typeface="Times New Roman"/>
                <a:ea typeface="Times New Roman"/>
                <a:cs typeface="Times New Roman"/>
                <a:sym typeface="Times New Roman"/>
              </a:rPr>
              <a:t>This helps the provider deploy target specific actions such as advertisements across all of its services. </a:t>
            </a:r>
            <a:endParaRPr sz="1638"/>
          </a:p>
          <a:p>
            <a:pPr lvl="0" marL="739494" indent="-739494" defTabSz="832104">
              <a:spcBef>
                <a:spcPts val="400"/>
              </a:spcBef>
              <a:buSzPct val="100000"/>
              <a:buFont typeface="Arial"/>
              <a:buChar char="•"/>
              <a:defRPr b="0" sz="1800">
                <a:solidFill>
                  <a:srgbClr val="000000"/>
                </a:solidFill>
              </a:defRPr>
            </a:pPr>
            <a:r>
              <a:rPr sz="2912">
                <a:latin typeface="Times New Roman"/>
                <a:ea typeface="Times New Roman"/>
                <a:cs typeface="Times New Roman"/>
                <a:sym typeface="Times New Roman"/>
              </a:rPr>
              <a:t>This drawback has led to incidents revealing personal user data such as images, which further dispenses fear of security among other users.</a:t>
            </a:r>
            <a:endParaRPr sz="1638"/>
          </a:p>
          <a:p>
            <a:pPr lvl="0" defTabSz="832104">
              <a:spcBef>
                <a:spcPts val="400"/>
              </a:spcBef>
              <a:defRPr b="0" sz="1800">
                <a:solidFill>
                  <a:srgbClr val="000000"/>
                </a:solidFill>
              </a:defRPr>
            </a:pPr>
            <a:endParaRPr sz="2548"/>
          </a:p>
          <a:p>
            <a:pPr lvl="0" defTabSz="832104">
              <a:spcBef>
                <a:spcPts val="400"/>
              </a:spcBef>
              <a:defRPr b="0" sz="1800">
                <a:solidFill>
                  <a:srgbClr val="000000"/>
                </a:solidFill>
              </a:defRPr>
            </a:pPr>
            <a:r>
              <a:rPr b="1" sz="2548"/>
              <a:t>  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age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890" y="671682"/>
            <a:ext cx="12065019" cy="3452234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pic>
        <p:nvPicPr>
          <p:cNvPr id="66" name="image1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1201" y="4899886"/>
            <a:ext cx="11642409" cy="4290854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sp>
        <p:nvSpPr>
          <p:cNvPr id="67" name="Shape 67"/>
          <p:cNvSpPr/>
          <p:nvPr/>
        </p:nvSpPr>
        <p:spPr>
          <a:xfrm>
            <a:off x="538770" y="4656477"/>
            <a:ext cx="11927261" cy="2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xfrm>
            <a:off x="1300479" y="-2"/>
            <a:ext cx="11054082" cy="2013941"/>
          </a:xfrm>
          <a:prstGeom prst="rect">
            <a:avLst/>
          </a:prstGeom>
        </p:spPr>
        <p:txBody>
          <a:bodyPr/>
          <a:lstStyle>
            <a:lvl1pPr algn="ctr">
              <a:defRPr b="1" sz="6700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</a:lstStyle>
          <a:p>
            <a:pPr lvl="0">
              <a:defRPr b="0" sz="1800"/>
            </a:pPr>
            <a:r>
              <a:rPr b="1" sz="6700"/>
              <a:t>PROPOSED SOLUTION</a:t>
            </a: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xfrm>
            <a:off x="1300478" y="2013942"/>
            <a:ext cx="10837717" cy="7154097"/>
          </a:xfrm>
          <a:prstGeom prst="rect">
            <a:avLst/>
          </a:prstGeom>
        </p:spPr>
        <p:txBody>
          <a:bodyPr lIns="0" tIns="0" rIns="0" bIns="0" anchor="t">
            <a:normAutofit fontScale="100000" lnSpcReduction="0"/>
          </a:bodyPr>
          <a:lstStyle/>
          <a:p>
            <a:pPr lvl="0" marL="792804" indent="-792804">
              <a:buSzPct val="75000"/>
              <a:buFont typeface="Times New Roman"/>
              <a:buChar char="•"/>
              <a:defRPr b="0" sz="1800">
                <a:solidFill>
                  <a:srgbClr val="000000"/>
                </a:solidFill>
              </a:defRPr>
            </a:pPr>
            <a:r>
              <a:rPr sz="3400">
                <a:latin typeface="Times New Roman"/>
                <a:ea typeface="Times New Roman"/>
                <a:cs typeface="Times New Roman"/>
                <a:sym typeface="Times New Roman"/>
              </a:rPr>
              <a:t>ECC is capable of providing equivalent or better security for the same or less size of numbers.</a:t>
            </a:r>
          </a:p>
          <a:p>
            <a:pPr lvl="0" marL="792804" indent="-792804">
              <a:buSzPct val="75000"/>
              <a:buFont typeface="Times New Roman"/>
              <a:buChar char="•"/>
              <a:defRPr b="0" sz="1800">
                <a:solidFill>
                  <a:srgbClr val="000000"/>
                </a:solidFill>
              </a:defRPr>
            </a:pPr>
            <a:r>
              <a:rPr sz="3400">
                <a:latin typeface="Times New Roman"/>
                <a:ea typeface="Times New Roman"/>
                <a:cs typeface="Times New Roman"/>
                <a:sym typeface="Times New Roman"/>
              </a:rPr>
              <a:t>For file formats such as images, videos instead of uploading them directly as is, they can be converted into a binary large object string, and then encrypted before uploading.</a:t>
            </a:r>
          </a:p>
          <a:p>
            <a:pPr lvl="0" marL="792804" indent="-792804">
              <a:buSzPct val="75000"/>
              <a:buFont typeface="Times New Roman"/>
              <a:buChar char="•"/>
              <a:defRPr b="0" sz="1800">
                <a:solidFill>
                  <a:srgbClr val="000000"/>
                </a:solidFill>
              </a:defRPr>
            </a:pPr>
            <a:r>
              <a:rPr sz="3400">
                <a:latin typeface="Times New Roman"/>
                <a:ea typeface="Times New Roman"/>
                <a:cs typeface="Times New Roman"/>
                <a:sym typeface="Times New Roman"/>
              </a:rPr>
              <a:t>The conversion is achieved using base64 encoding. </a:t>
            </a:r>
          </a:p>
          <a:p>
            <a:pPr lvl="0" marL="792804" indent="-792804">
              <a:buSzPct val="75000"/>
              <a:buFont typeface="Times New Roman"/>
              <a:buChar char="•"/>
              <a:defRPr b="0" sz="1800">
                <a:solidFill>
                  <a:srgbClr val="000000"/>
                </a:solidFill>
              </a:defRPr>
            </a:pPr>
            <a:r>
              <a:rPr sz="3400">
                <a:latin typeface="Times New Roman"/>
                <a:ea typeface="Times New Roman"/>
                <a:cs typeface="Times New Roman"/>
                <a:sym typeface="Times New Roman"/>
              </a:rPr>
              <a:t>As a performance measure, to compare the efficiency of ECC and RSA algorithms, signature generation by each was taken into consideration.</a:t>
            </a:r>
          </a:p>
          <a:p>
            <a:pPr lvl="0" marL="792804" indent="-792804">
              <a:buSzPct val="75000"/>
              <a:buFont typeface="Times New Roman"/>
              <a:buChar char="•"/>
              <a:defRPr b="0" sz="1800">
                <a:solidFill>
                  <a:srgbClr val="000000"/>
                </a:solidFill>
              </a:defRPr>
            </a:pPr>
            <a:r>
              <a:rPr sz="3400">
                <a:latin typeface="Times New Roman"/>
                <a:ea typeface="Times New Roman"/>
                <a:cs typeface="Times New Roman"/>
                <a:sym typeface="Times New Roman"/>
              </a:rPr>
              <a:t>After encoding 6 large image files (40MB - 100 MB) and generating signatures for 6 sample texts (character length: 3000 to 11000), the following conclusion was arrived.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age13.g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9131" y="2527381"/>
            <a:ext cx="5144664" cy="5144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image14.gif" descr="https://blog.cloudflare.com/content/images/image01.g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64868" y="2865314"/>
            <a:ext cx="6269464" cy="4468799"/>
          </a:xfrm>
          <a:prstGeom prst="rect">
            <a:avLst/>
          </a:prstGeom>
          <a:ln w="12700">
            <a:solidFill/>
            <a:miter lim="400000"/>
          </a:ln>
        </p:spPr>
      </p:pic>
      <p:sp>
        <p:nvSpPr>
          <p:cNvPr id="74" name="Shape 74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haroni"/>
                <a:ea typeface="Aharoni"/>
                <a:cs typeface="Aharoni"/>
                <a:sym typeface="Aharoni"/>
              </a:defRPr>
            </a:lvl1pPr>
          </a:lstStyle>
          <a:p>
            <a:pPr lvl="0">
              <a:defRPr b="0" sz="1800"/>
            </a:pPr>
            <a:r>
              <a:rPr b="1" sz="8000"/>
              <a:t>MORE ON ECC</a:t>
            </a:r>
          </a:p>
        </p:txBody>
      </p:sp>
      <p:sp>
        <p:nvSpPr>
          <p:cNvPr id="75" name="Shape 75"/>
          <p:cNvSpPr/>
          <p:nvPr/>
        </p:nvSpPr>
        <p:spPr>
          <a:xfrm>
            <a:off x="1608082" y="8007349"/>
            <a:ext cx="286676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defTabSz="584200">
              <a:defRPr sz="1800"/>
            </a:pPr>
            <a:r>
              <a:rPr sz="3200">
                <a:latin typeface="Aharoni"/>
                <a:ea typeface="Aharoni"/>
                <a:cs typeface="Aharoni"/>
                <a:sym typeface="Aharoni"/>
              </a:rPr>
              <a:t>y</a:t>
            </a:r>
            <a:r>
              <a:rPr baseline="31999" sz="3200">
                <a:latin typeface="Aharoni"/>
                <a:ea typeface="Aharoni"/>
                <a:cs typeface="Aharoni"/>
                <a:sym typeface="Aharoni"/>
              </a:rPr>
              <a:t>2</a:t>
            </a:r>
            <a:r>
              <a:rPr sz="3200">
                <a:latin typeface="Aharoni"/>
                <a:ea typeface="Aharoni"/>
                <a:cs typeface="Aharoni"/>
                <a:sym typeface="Aharoni"/>
              </a:rPr>
              <a:t> = x</a:t>
            </a:r>
            <a:r>
              <a:rPr baseline="31999" sz="3200">
                <a:latin typeface="Aharoni"/>
                <a:ea typeface="Aharoni"/>
                <a:cs typeface="Aharoni"/>
                <a:sym typeface="Aharoni"/>
              </a:rPr>
              <a:t>3</a:t>
            </a:r>
            <a:r>
              <a:rPr sz="3200">
                <a:latin typeface="Aharoni"/>
                <a:ea typeface="Aharoni"/>
                <a:cs typeface="Aharoni"/>
                <a:sym typeface="Aharoni"/>
              </a:rPr>
              <a:t> + ax + b</a:t>
            </a:r>
          </a:p>
        </p:txBody>
      </p:sp>
      <p:sp>
        <p:nvSpPr>
          <p:cNvPr id="76" name="Shape 76"/>
          <p:cNvSpPr/>
          <p:nvPr/>
        </p:nvSpPr>
        <p:spPr>
          <a:xfrm>
            <a:off x="2035440" y="8756649"/>
            <a:ext cx="201204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defTabSz="584200">
              <a:defRPr sz="1800"/>
            </a:pPr>
            <a:r>
              <a:rPr>
                <a:latin typeface="Aharoni"/>
                <a:ea typeface="Aharoni"/>
                <a:cs typeface="Aharoni"/>
                <a:sym typeface="Aharoni"/>
              </a:rPr>
              <a:t>…(4a</a:t>
            </a:r>
            <a:r>
              <a:rPr baseline="31999">
                <a:latin typeface="Aharoni"/>
                <a:ea typeface="Aharoni"/>
                <a:cs typeface="Aharoni"/>
                <a:sym typeface="Aharoni"/>
              </a:rPr>
              <a:t>3 </a:t>
            </a:r>
            <a:r>
              <a:rPr>
                <a:latin typeface="Aharoni"/>
                <a:ea typeface="Aharoni"/>
                <a:cs typeface="Aharoni"/>
                <a:sym typeface="Aharoni"/>
              </a:rPr>
              <a:t>+ 27b</a:t>
            </a:r>
            <a:r>
              <a:rPr baseline="31999">
                <a:latin typeface="Aharoni"/>
                <a:ea typeface="Aharoni"/>
                <a:cs typeface="Aharoni"/>
                <a:sym typeface="Aharoni"/>
              </a:rPr>
              <a:t>2 </a:t>
            </a:r>
            <a:r>
              <a:rPr>
                <a:latin typeface="Aharoni"/>
                <a:ea typeface="Aharoni"/>
                <a:cs typeface="Aharoni"/>
                <a:sym typeface="Aharoni"/>
              </a:rPr>
              <a:t>!= 0</a:t>
            </a:r>
            <a:r>
              <a:rPr baseline="31999">
                <a:latin typeface="Aharoni"/>
                <a:ea typeface="Aharoni"/>
                <a:cs typeface="Aharoni"/>
                <a:sym typeface="Aharoni"/>
              </a:rPr>
              <a:t> </a:t>
            </a:r>
            <a:r>
              <a:rPr>
                <a:latin typeface="Aharoni"/>
                <a:ea typeface="Aharoni"/>
                <a:cs typeface="Aharoni"/>
                <a:sym typeface="Aharoni"/>
              </a:rPr>
              <a:t>)</a:t>
            </a:r>
          </a:p>
        </p:txBody>
      </p:sp>
      <p:sp>
        <p:nvSpPr>
          <p:cNvPr id="77" name="Shape 77"/>
          <p:cNvSpPr/>
          <p:nvPr/>
        </p:nvSpPr>
        <p:spPr>
          <a:xfrm>
            <a:off x="7024447" y="8064499"/>
            <a:ext cx="4950306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defTabSz="584200">
              <a:defRPr sz="1800"/>
            </a:pPr>
            <a:r>
              <a:rPr sz="2000">
                <a:latin typeface="Aharoni"/>
                <a:ea typeface="Aharoni"/>
                <a:cs typeface="Aharoni"/>
                <a:sym typeface="Aharoni"/>
              </a:rPr>
              <a:t>plot of the same curve with only the whole </a:t>
            </a:r>
            <a:endParaRPr sz="2000">
              <a:latin typeface="Aharoni"/>
              <a:ea typeface="Aharoni"/>
              <a:cs typeface="Aharoni"/>
              <a:sym typeface="Aharoni"/>
            </a:endParaRPr>
          </a:p>
          <a:p>
            <a:pPr lvl="0" defTabSz="584200">
              <a:defRPr sz="1800"/>
            </a:pPr>
            <a:r>
              <a:rPr sz="2000">
                <a:latin typeface="Aharoni"/>
                <a:ea typeface="Aharoni"/>
                <a:cs typeface="Aharoni"/>
                <a:sym typeface="Aharoni"/>
              </a:rPr>
              <a:t>number points represented with a maximum of 97:</a:t>
            </a:r>
          </a:p>
        </p:txBody>
      </p:sp>
      <p:sp>
        <p:nvSpPr>
          <p:cNvPr id="78" name="Shape 78"/>
          <p:cNvSpPr/>
          <p:nvPr/>
        </p:nvSpPr>
        <p:spPr>
          <a:xfrm flipH="1">
            <a:off x="5862331" y="2207416"/>
            <a:ext cx="1" cy="7000378"/>
          </a:xfrm>
          <a:prstGeom prst="line">
            <a:avLst/>
          </a:prstGeom>
          <a:ln w="25400">
            <a:solidFill/>
            <a:miter lim="400000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07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07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07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079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