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Image"/>
          <p:cNvSpPr/>
          <p:nvPr>
            <p:ph type="pic" sz="half" idx="13"/>
          </p:nvPr>
        </p:nvSpPr>
        <p:spPr>
          <a:xfrm>
            <a:off x="5463161" y="-90805"/>
            <a:ext cx="8585201" cy="5043805"/>
          </a:xfrm>
          <a:prstGeom prst="rect">
            <a:avLst/>
          </a:prstGeom>
        </p:spPr>
        <p:txBody>
          <a:bodyPr lIns="91439" tIns="45719" rIns="91439" bIns="45719">
            <a:noAutofit/>
          </a:bodyPr>
          <a:lstStyle/>
          <a:p>
            <a:pPr/>
          </a:p>
        </p:txBody>
      </p:sp>
      <p:sp>
        <p:nvSpPr>
          <p:cNvPr id="112" name="Image"/>
          <p:cNvSpPr/>
          <p:nvPr>
            <p:ph type="pic" sz="half" idx="14"/>
          </p:nvPr>
        </p:nvSpPr>
        <p:spPr>
          <a:xfrm>
            <a:off x="5918717" y="4660900"/>
            <a:ext cx="7669766" cy="5219700"/>
          </a:xfrm>
          <a:prstGeom prst="rect">
            <a:avLst/>
          </a:prstGeom>
        </p:spPr>
        <p:txBody>
          <a:bodyPr lIns="91439" tIns="45719" rIns="91439" bIns="45719">
            <a:noAutofit/>
          </a:bodyPr>
          <a:lstStyle/>
          <a:p>
            <a:pPr/>
          </a:p>
        </p:txBody>
      </p:sp>
      <p:sp>
        <p:nvSpPr>
          <p:cNvPr id="113" name="Image"/>
          <p:cNvSpPr/>
          <p:nvPr>
            <p:ph type="pic" idx="15"/>
          </p:nvPr>
        </p:nvSpPr>
        <p:spPr>
          <a:xfrm>
            <a:off x="-1016000" y="-12700"/>
            <a:ext cx="8860898" cy="9779000"/>
          </a:xfrm>
          <a:prstGeom prst="rect">
            <a:avLst/>
          </a:prstGeom>
        </p:spPr>
        <p:txBody>
          <a:bodyPr lIns="91439" tIns="45719" rIns="91439" bIns="45719">
            <a:noAutofit/>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Type a quote here."/>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3" name="Johnny Appleseed"/>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4" name="Text"/>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Type a quote here."/>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3" name="Image"/>
          <p:cNvSpPr/>
          <p:nvPr>
            <p:ph type="pic" idx="14"/>
          </p:nvPr>
        </p:nvSpPr>
        <p:spPr>
          <a:xfrm>
            <a:off x="-1016000" y="-12700"/>
            <a:ext cx="8860898" cy="9779000"/>
          </a:xfrm>
          <a:prstGeom prst="rect">
            <a:avLst/>
          </a:prstGeom>
        </p:spPr>
        <p:txBody>
          <a:bodyPr lIns="91439" tIns="45719" rIns="91439" bIns="45719">
            <a:noAutofit/>
          </a:bodyPr>
          <a:lstStyle/>
          <a:p>
            <a:pPr/>
          </a:p>
        </p:txBody>
      </p:sp>
      <p:sp>
        <p:nvSpPr>
          <p:cNvPr id="134" name="Johnny Appleseed"/>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Image"/>
          <p:cNvSpPr/>
          <p:nvPr>
            <p:ph type="pic" idx="13"/>
          </p:nvPr>
        </p:nvSpPr>
        <p:spPr>
          <a:xfrm>
            <a:off x="-914400" y="-12700"/>
            <a:ext cx="14814645" cy="9779000"/>
          </a:xfrm>
          <a:prstGeom prst="rect">
            <a:avLst/>
          </a:prstGeom>
        </p:spPr>
        <p:txBody>
          <a:bodyPr lIns="91439" tIns="45719" rIns="91439" bIns="45719">
            <a:noAutofit/>
          </a:bodyPr>
          <a:lstStyle/>
          <a:p>
            <a:pP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spTree>
      <p:nvGrpSpPr>
        <p:cNvPr id="1" name=""/>
        <p:cNvGrpSpPr/>
        <p:nvPr/>
      </p:nvGrpSpPr>
      <p:grpSpPr>
        <a:xfrm>
          <a:off x="0" y="0"/>
          <a:ext cx="0" cy="0"/>
          <a:chOff x="0" y="0"/>
          <a:chExt cx="0" cy="0"/>
        </a:xfrm>
      </p:grpSpPr>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Image"/>
          <p:cNvSpPr/>
          <p:nvPr>
            <p:ph type="pic" idx="13"/>
          </p:nvPr>
        </p:nvSpPr>
        <p:spPr>
          <a:xfrm>
            <a:off x="-914400" y="-12700"/>
            <a:ext cx="14814645" cy="9779000"/>
          </a:xfrm>
          <a:prstGeom prst="rect">
            <a:avLst/>
          </a:prstGeom>
        </p:spPr>
        <p:txBody>
          <a:bodyPr lIns="91439" tIns="45719" rIns="91439" bIns="45719">
            <a:noAutofit/>
          </a:bodyPr>
          <a:lstStyle/>
          <a:p>
            <a:pPr/>
          </a:p>
        </p:txBody>
      </p:sp>
      <p:sp>
        <p:nvSpPr>
          <p:cNvPr id="23" name="Line"/>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re">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Image"/>
          <p:cNvSpPr/>
          <p:nvPr>
            <p:ph type="pic" idx="13"/>
          </p:nvPr>
        </p:nvSpPr>
        <p:spPr>
          <a:xfrm>
            <a:off x="-1016000" y="-12700"/>
            <a:ext cx="8860898" cy="9779000"/>
          </a:xfrm>
          <a:prstGeom prst="rect">
            <a:avLst/>
          </a:prstGeom>
        </p:spPr>
        <p:txBody>
          <a:bodyPr lIns="91439" tIns="45719" rIns="91439" bIns="45719">
            <a:noAutofit/>
          </a:bodyPr>
          <a:lstStyle/>
          <a:p>
            <a:pPr/>
          </a:p>
        </p:txBody>
      </p:sp>
      <p:sp>
        <p:nvSpPr>
          <p:cNvPr id="53" name="Title Text"/>
          <p:cNvSpPr txBox="1"/>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Body Level One…"/>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Alt">
    <p:spTree>
      <p:nvGrpSpPr>
        <p:cNvPr id="1" name=""/>
        <p:cNvGrpSpPr/>
        <p:nvPr/>
      </p:nvGrpSpPr>
      <p:grpSpPr>
        <a:xfrm>
          <a:off x="0" y="0"/>
          <a:ext cx="0" cy="0"/>
          <a:chOff x="0" y="0"/>
          <a:chExt cx="0" cy="0"/>
        </a:xfrm>
      </p:grpSpPr>
      <p:sp>
        <p:nvSpPr>
          <p:cNvPr id="8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2" name="Image"/>
          <p:cNvSpPr/>
          <p:nvPr>
            <p:ph type="pic" idx="14"/>
          </p:nvPr>
        </p:nvSpPr>
        <p:spPr>
          <a:xfrm>
            <a:off x="6665377" y="1219200"/>
            <a:ext cx="7445457" cy="8216900"/>
          </a:xfrm>
          <a:prstGeom prst="rect">
            <a:avLst/>
          </a:prstGeom>
        </p:spPr>
        <p:txBody>
          <a:bodyPr lIns="91439" tIns="45719" rIns="91439" bIns="45719">
            <a:noAutofit/>
          </a:bodyPr>
          <a:lstStyle/>
          <a:p>
            <a:pPr/>
          </a:p>
        </p:txBody>
      </p:sp>
      <p:sp>
        <p:nvSpPr>
          <p:cNvPr id="93" name="Title Text"/>
          <p:cNvSpPr txBox="1"/>
          <p:nvPr>
            <p:ph type="title"/>
          </p:nvPr>
        </p:nvSpPr>
        <p:spPr>
          <a:xfrm>
            <a:off x="406400" y="1536700"/>
            <a:ext cx="6299200" cy="723900"/>
          </a:xfrm>
          <a:prstGeom prst="rect">
            <a:avLst/>
          </a:prstGeom>
        </p:spPr>
        <p:txBody>
          <a:bodyPr/>
          <a:lstStyle/>
          <a:p>
            <a:pPr/>
            <a:r>
              <a:t>Title Text</a:t>
            </a:r>
          </a:p>
        </p:txBody>
      </p:sp>
      <p:sp>
        <p:nvSpPr>
          <p:cNvPr id="94" name="Body Level One…"/>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itle Text"/>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9pPr>
    </p:titleStyle>
    <p:bodyStyle>
      <a:lvl1pPr marL="444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1pPr>
      <a:lvl2pPr marL="889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2pPr>
      <a:lvl3pPr marL="1333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3pPr>
      <a:lvl4pPr marL="1778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4pPr>
      <a:lvl5pPr marL="2222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284799"/>
            </a:gs>
            <a:gs pos="100000">
              <a:schemeClr val="accent2">
                <a:hueOff val="174531"/>
                <a:satOff val="41281"/>
                <a:lumOff val="-14509"/>
              </a:schemeClr>
            </a:gs>
          </a:gsLst>
          <a:lin ang="0" scaled="0"/>
        </a:gradFill>
      </p:bgPr>
    </p:bg>
    <p:spTree>
      <p:nvGrpSpPr>
        <p:cNvPr id="1" name=""/>
        <p:cNvGrpSpPr/>
        <p:nvPr/>
      </p:nvGrpSpPr>
      <p:grpSpPr>
        <a:xfrm>
          <a:off x="0" y="0"/>
          <a:ext cx="0" cy="0"/>
          <a:chOff x="0" y="0"/>
          <a:chExt cx="0" cy="0"/>
        </a:xfrm>
      </p:grpSpPr>
      <p:sp>
        <p:nvSpPr>
          <p:cNvPr id="166" name="Line"/>
          <p:cNvSpPr/>
          <p:nvPr>
            <p:ph type="body" idx="14"/>
          </p:nvPr>
        </p:nvSpPr>
        <p:spPr>
          <a:prstGeom prst="line">
            <a:avLst/>
          </a:prstGeom>
        </p:spPr>
        <p:txBody>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167" name="Addastic"/>
          <p:cNvSpPr txBox="1"/>
          <p:nvPr>
            <p:ph type="title"/>
          </p:nvPr>
        </p:nvSpPr>
        <p:spPr>
          <a:xfrm>
            <a:off x="406400" y="4344113"/>
            <a:ext cx="12192000" cy="2705101"/>
          </a:xfrm>
          <a:prstGeom prst="rect">
            <a:avLst/>
          </a:prstGeom>
        </p:spPr>
        <p:txBody>
          <a:bodyPr/>
          <a:lstStyle/>
          <a:p>
            <a:pPr/>
            <a:r>
              <a:t>Addastic</a:t>
            </a:r>
          </a:p>
        </p:txBody>
      </p:sp>
      <p:sp>
        <p:nvSpPr>
          <p:cNvPr id="168" name="Redefining customer on ground experience"/>
          <p:cNvSpPr txBox="1"/>
          <p:nvPr>
            <p:ph type="body" sz="quarter" idx="1"/>
          </p:nvPr>
        </p:nvSpPr>
        <p:spPr>
          <a:xfrm>
            <a:off x="406400" y="5549051"/>
            <a:ext cx="12192000" cy="1803401"/>
          </a:xfrm>
          <a:prstGeom prst="rect">
            <a:avLst/>
          </a:prstGeom>
        </p:spPr>
        <p:txBody>
          <a:bodyPr/>
          <a:lstStyle>
            <a:lvl1pPr>
              <a:defRPr sz="4300"/>
            </a:lvl1pPr>
          </a:lstStyle>
          <a:p>
            <a:pPr/>
            <a:r>
              <a:t>Redefining customer on ground experience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284799"/>
            </a:gs>
            <a:gs pos="100000">
              <a:schemeClr val="accent2">
                <a:hueOff val="174531"/>
                <a:satOff val="41281"/>
                <a:lumOff val="-14509"/>
              </a:schemeClr>
            </a:gs>
          </a:gsLst>
          <a:lin ang="2160000" scaled="0"/>
        </a:gradFill>
      </p:bgPr>
    </p:bg>
    <p:spTree>
      <p:nvGrpSpPr>
        <p:cNvPr id="1" name=""/>
        <p:cNvGrpSpPr/>
        <p:nvPr/>
      </p:nvGrpSpPr>
      <p:grpSpPr>
        <a:xfrm>
          <a:off x="0" y="0"/>
          <a:ext cx="0" cy="0"/>
          <a:chOff x="0" y="0"/>
          <a:chExt cx="0" cy="0"/>
        </a:xfrm>
      </p:grpSpPr>
      <p:sp>
        <p:nvSpPr>
          <p:cNvPr id="228" name="References"/>
          <p:cNvSpPr txBox="1"/>
          <p:nvPr>
            <p:ph type="title"/>
          </p:nvPr>
        </p:nvSpPr>
        <p:spPr>
          <a:prstGeom prst="rect">
            <a:avLst/>
          </a:prstGeom>
        </p:spPr>
        <p:txBody>
          <a:bodyPr/>
          <a:lstStyle>
            <a:lvl1pPr defTabSz="467359">
              <a:spcBef>
                <a:spcPts val="2200"/>
              </a:spcBef>
              <a:defRPr sz="4800"/>
            </a:lvl1pPr>
          </a:lstStyle>
          <a:p>
            <a:pPr/>
            <a:r>
              <a:t>References</a:t>
            </a:r>
          </a:p>
        </p:txBody>
      </p:sp>
      <p:sp>
        <p:nvSpPr>
          <p:cNvPr id="229" name="2018 Global Passenger Survey by International Airport Transport Association(IATA).…"/>
          <p:cNvSpPr txBox="1"/>
          <p:nvPr>
            <p:ph type="body" idx="1"/>
          </p:nvPr>
        </p:nvSpPr>
        <p:spPr>
          <a:xfrm>
            <a:off x="406400" y="2743200"/>
            <a:ext cx="12192000" cy="6108700"/>
          </a:xfrm>
          <a:prstGeom prst="rect">
            <a:avLst/>
          </a:prstGeom>
        </p:spPr>
        <p:txBody>
          <a:bodyPr/>
          <a:lstStyle/>
          <a:p>
            <a:pPr>
              <a:buClrTx/>
              <a:buSzPct val="40000"/>
              <a:buFontTx/>
              <a:buBlip>
                <a:blip r:embed="rId2"/>
              </a:buBlip>
              <a:defRPr sz="3500">
                <a:solidFill>
                  <a:srgbClr val="A6AAA9"/>
                </a:solidFill>
              </a:defRPr>
            </a:pPr>
            <a:r>
              <a:t>2018 Global Passenger Survey by International Airport Transport Association(IATA). </a:t>
            </a:r>
          </a:p>
          <a:p>
            <a:pPr>
              <a:buClrTx/>
              <a:buSzPct val="40000"/>
              <a:buFontTx/>
              <a:buBlip>
                <a:blip r:embed="rId2"/>
              </a:buBlip>
              <a:defRPr sz="3500">
                <a:solidFill>
                  <a:srgbClr val="A6AAA9"/>
                </a:solidFill>
              </a:defRPr>
            </a:pPr>
            <a:r>
              <a:t>National Academy of Customs, Excise and Narcotics, Mumbai, India</a:t>
            </a:r>
          </a:p>
          <a:p>
            <a:pPr>
              <a:buClrTx/>
              <a:buSzPct val="40000"/>
              <a:buFontTx/>
              <a:buBlip>
                <a:blip r:embed="rId2"/>
              </a:buBlip>
              <a:defRPr sz="3500">
                <a:solidFill>
                  <a:srgbClr val="A6AAA9"/>
                </a:solidFill>
              </a:defRPr>
            </a:pPr>
            <a:r>
              <a:t>Customer Satisfaction Survey, Jersey Airport(2017 Q4)</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284799"/>
            </a:gs>
            <a:gs pos="100000">
              <a:schemeClr val="accent2">
                <a:hueOff val="174531"/>
                <a:satOff val="41281"/>
                <a:lumOff val="-14509"/>
              </a:schemeClr>
            </a:gs>
          </a:gsLst>
          <a:lin ang="19440000" scaled="0"/>
        </a:gradFill>
      </p:bgPr>
    </p:bg>
    <p:spTree>
      <p:nvGrpSpPr>
        <p:cNvPr id="1" name=""/>
        <p:cNvGrpSpPr/>
        <p:nvPr/>
      </p:nvGrpSpPr>
      <p:grpSpPr>
        <a:xfrm>
          <a:off x="0" y="0"/>
          <a:ext cx="0" cy="0"/>
          <a:chOff x="0" y="0"/>
          <a:chExt cx="0" cy="0"/>
        </a:xfrm>
      </p:grpSpPr>
      <p:sp>
        <p:nvSpPr>
          <p:cNvPr id="170" name="Team Addastic"/>
          <p:cNvSpPr txBox="1"/>
          <p:nvPr>
            <p:ph type="title"/>
          </p:nvPr>
        </p:nvSpPr>
        <p:spPr>
          <a:xfrm>
            <a:off x="369961" y="168139"/>
            <a:ext cx="4955207" cy="1187722"/>
          </a:xfrm>
          <a:prstGeom prst="rect">
            <a:avLst/>
          </a:prstGeom>
        </p:spPr>
        <p:txBody>
          <a:bodyPr/>
          <a:lstStyle>
            <a:lvl1pPr>
              <a:defRPr sz="7500"/>
            </a:lvl1pPr>
          </a:lstStyle>
          <a:p>
            <a:pPr/>
            <a:r>
              <a:t>Team Addastic</a:t>
            </a:r>
          </a:p>
        </p:txBody>
      </p:sp>
      <p:pic>
        <p:nvPicPr>
          <p:cNvPr id="171" name="Screenshot 2019-08-15 at 11.51.14.png" descr="Screenshot 2019-08-15 at 11.51.14.png"/>
          <p:cNvPicPr>
            <a:picLocks noChangeAspect="1"/>
          </p:cNvPicPr>
          <p:nvPr/>
        </p:nvPicPr>
        <p:blipFill>
          <a:blip r:embed="rId2">
            <a:extLst/>
          </a:blip>
          <a:stretch>
            <a:fillRect/>
          </a:stretch>
        </p:blipFill>
        <p:spPr>
          <a:xfrm>
            <a:off x="733455" y="1584805"/>
            <a:ext cx="2705101" cy="2882901"/>
          </a:xfrm>
          <a:prstGeom prst="rect">
            <a:avLst/>
          </a:prstGeom>
          <a:ln w="12700">
            <a:miter lim="400000"/>
          </a:ln>
        </p:spPr>
      </p:pic>
      <p:sp>
        <p:nvSpPr>
          <p:cNvPr id="172" name="BHavesh Solanki"/>
          <p:cNvSpPr txBox="1"/>
          <p:nvPr/>
        </p:nvSpPr>
        <p:spPr>
          <a:xfrm>
            <a:off x="605742" y="4622800"/>
            <a:ext cx="3579981" cy="508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303783">
              <a:lnSpc>
                <a:spcPct val="80000"/>
              </a:lnSpc>
              <a:spcBef>
                <a:spcPts val="1100"/>
              </a:spcBef>
              <a:defRPr cap="all" sz="2807">
                <a:solidFill>
                  <a:srgbClr val="A6AAA9"/>
                </a:solidFill>
                <a:latin typeface="DIN Alternate"/>
                <a:ea typeface="DIN Alternate"/>
                <a:cs typeface="DIN Alternate"/>
                <a:sym typeface="DIN Alternate"/>
              </a:defRPr>
            </a:lvl1pPr>
          </a:lstStyle>
          <a:p>
            <a:pPr/>
            <a:r>
              <a:t>BHavesh Solanki</a:t>
            </a:r>
          </a:p>
        </p:txBody>
      </p:sp>
      <p:sp>
        <p:nvSpPr>
          <p:cNvPr id="173" name="Ashok Chouhan"/>
          <p:cNvSpPr txBox="1"/>
          <p:nvPr/>
        </p:nvSpPr>
        <p:spPr>
          <a:xfrm>
            <a:off x="5017192" y="4182788"/>
            <a:ext cx="2970416" cy="50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303783">
              <a:lnSpc>
                <a:spcPct val="80000"/>
              </a:lnSpc>
              <a:spcBef>
                <a:spcPts val="1100"/>
              </a:spcBef>
              <a:defRPr cap="all" sz="2807">
                <a:solidFill>
                  <a:srgbClr val="A6AAA9"/>
                </a:solidFill>
                <a:latin typeface="DIN Alternate"/>
                <a:ea typeface="DIN Alternate"/>
                <a:cs typeface="DIN Alternate"/>
                <a:sym typeface="DIN Alternate"/>
              </a:defRPr>
            </a:lvl1pPr>
          </a:lstStyle>
          <a:p>
            <a:pPr/>
            <a:r>
              <a:t>Ashok Chouhan</a:t>
            </a:r>
          </a:p>
        </p:txBody>
      </p:sp>
      <p:sp>
        <p:nvSpPr>
          <p:cNvPr id="174" name="Arjit Chauhan"/>
          <p:cNvSpPr txBox="1"/>
          <p:nvPr/>
        </p:nvSpPr>
        <p:spPr>
          <a:xfrm>
            <a:off x="5149850" y="8821831"/>
            <a:ext cx="2705100" cy="50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303783">
              <a:lnSpc>
                <a:spcPct val="80000"/>
              </a:lnSpc>
              <a:spcBef>
                <a:spcPts val="1100"/>
              </a:spcBef>
              <a:defRPr cap="all" sz="2807">
                <a:solidFill>
                  <a:srgbClr val="A6AAA9"/>
                </a:solidFill>
                <a:latin typeface="DIN Alternate"/>
                <a:ea typeface="DIN Alternate"/>
                <a:cs typeface="DIN Alternate"/>
                <a:sym typeface="DIN Alternate"/>
              </a:defRPr>
            </a:lvl1pPr>
          </a:lstStyle>
          <a:p>
            <a:pPr/>
            <a:r>
              <a:t>Arjit Chauhan</a:t>
            </a:r>
          </a:p>
        </p:txBody>
      </p:sp>
      <p:sp>
        <p:nvSpPr>
          <p:cNvPr id="175" name="Rectangle"/>
          <p:cNvSpPr txBox="1"/>
          <p:nvPr/>
        </p:nvSpPr>
        <p:spPr>
          <a:xfrm>
            <a:off x="9196841" y="1509544"/>
            <a:ext cx="3152434" cy="30334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ctr">
              <a:lnSpc>
                <a:spcPct val="80000"/>
              </a:lnSpc>
              <a:spcBef>
                <a:spcPts val="0"/>
              </a:spcBef>
              <a:defRPr cap="all" sz="2800">
                <a:solidFill>
                  <a:srgbClr val="FFFFFF"/>
                </a:solidFill>
                <a:latin typeface="+mn-lt"/>
                <a:ea typeface="+mn-ea"/>
                <a:cs typeface="+mn-cs"/>
                <a:sym typeface="DIN Condensed"/>
              </a:defRPr>
            </a:pPr>
          </a:p>
        </p:txBody>
      </p:sp>
      <p:pic>
        <p:nvPicPr>
          <p:cNvPr id="176" name="Image" descr="Image"/>
          <p:cNvPicPr>
            <a:picLocks noChangeAspect="1"/>
          </p:cNvPicPr>
          <p:nvPr/>
        </p:nvPicPr>
        <p:blipFill>
          <a:blip r:embed="rId3">
            <a:extLst/>
          </a:blip>
          <a:stretch>
            <a:fillRect/>
          </a:stretch>
        </p:blipFill>
        <p:spPr>
          <a:xfrm>
            <a:off x="9196841" y="1509544"/>
            <a:ext cx="3050707" cy="2743359"/>
          </a:xfrm>
          <a:prstGeom prst="rect">
            <a:avLst/>
          </a:prstGeom>
          <a:ln w="12700">
            <a:miter lim="400000"/>
          </a:ln>
        </p:spPr>
      </p:pic>
      <p:pic>
        <p:nvPicPr>
          <p:cNvPr id="177" name="Screenshot 2019-08-15 at 11.48.43.png" descr="Screenshot 2019-08-15 at 11.48.43.png"/>
          <p:cNvPicPr>
            <a:picLocks noChangeAspect="1"/>
          </p:cNvPicPr>
          <p:nvPr/>
        </p:nvPicPr>
        <p:blipFill>
          <a:blip r:embed="rId4">
            <a:extLst/>
          </a:blip>
          <a:stretch>
            <a:fillRect/>
          </a:stretch>
        </p:blipFill>
        <p:spPr>
          <a:xfrm>
            <a:off x="5254132" y="1077744"/>
            <a:ext cx="2496536" cy="3033424"/>
          </a:xfrm>
          <a:prstGeom prst="rect">
            <a:avLst/>
          </a:prstGeom>
          <a:ln w="12700">
            <a:miter lim="400000"/>
          </a:ln>
        </p:spPr>
      </p:pic>
      <p:pic>
        <p:nvPicPr>
          <p:cNvPr id="178" name="Screenshot 2019-08-15 at 11.54.11.png" descr="Screenshot 2019-08-15 at 11.54.11.png"/>
          <p:cNvPicPr>
            <a:picLocks noChangeAspect="1"/>
          </p:cNvPicPr>
          <p:nvPr/>
        </p:nvPicPr>
        <p:blipFill>
          <a:blip r:embed="rId5">
            <a:extLst/>
          </a:blip>
          <a:stretch>
            <a:fillRect/>
          </a:stretch>
        </p:blipFill>
        <p:spPr>
          <a:xfrm>
            <a:off x="5276850" y="5330734"/>
            <a:ext cx="2451100" cy="3276601"/>
          </a:xfrm>
          <a:prstGeom prst="rect">
            <a:avLst/>
          </a:prstGeom>
          <a:ln w="12700">
            <a:miter lim="400000"/>
          </a:ln>
        </p:spPr>
      </p:pic>
      <p:sp>
        <p:nvSpPr>
          <p:cNvPr id="179" name="Ashish mehta"/>
          <p:cNvSpPr txBox="1"/>
          <p:nvPr/>
        </p:nvSpPr>
        <p:spPr>
          <a:xfrm>
            <a:off x="9403277" y="4445000"/>
            <a:ext cx="3152434" cy="508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303783">
              <a:lnSpc>
                <a:spcPct val="80000"/>
              </a:lnSpc>
              <a:spcBef>
                <a:spcPts val="1100"/>
              </a:spcBef>
              <a:defRPr cap="all" sz="2807">
                <a:solidFill>
                  <a:srgbClr val="A6AAA9"/>
                </a:solidFill>
                <a:latin typeface="DIN Alternate"/>
                <a:ea typeface="DIN Alternate"/>
                <a:cs typeface="DIN Alternate"/>
                <a:sym typeface="DIN Alternate"/>
              </a:defRPr>
            </a:lvl1pPr>
          </a:lstStyle>
          <a:p>
            <a:pPr/>
            <a:r>
              <a:t>Ashish mehta</a:t>
            </a:r>
          </a:p>
        </p:txBody>
      </p:sp>
      <p:sp>
        <p:nvSpPr>
          <p:cNvPr id="180" name="full stack developer"/>
          <p:cNvSpPr txBox="1"/>
          <p:nvPr/>
        </p:nvSpPr>
        <p:spPr>
          <a:xfrm>
            <a:off x="415632" y="5036511"/>
            <a:ext cx="3632255" cy="50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nSpc>
                <a:spcPct val="80000"/>
              </a:lnSpc>
              <a:spcBef>
                <a:spcPts val="2300"/>
              </a:spcBef>
              <a:defRPr cap="all" sz="2400">
                <a:solidFill>
                  <a:srgbClr val="A6AAA9"/>
                </a:solidFill>
                <a:latin typeface="DIN Alternate"/>
                <a:ea typeface="DIN Alternate"/>
                <a:cs typeface="DIN Alternate"/>
                <a:sym typeface="DIN Alternate"/>
              </a:defRPr>
            </a:lvl1pPr>
          </a:lstStyle>
          <a:p>
            <a:pPr/>
            <a:r>
              <a:t>full stack developer</a:t>
            </a:r>
          </a:p>
        </p:txBody>
      </p:sp>
      <p:sp>
        <p:nvSpPr>
          <p:cNvPr id="181" name="Backend developer"/>
          <p:cNvSpPr txBox="1"/>
          <p:nvPr/>
        </p:nvSpPr>
        <p:spPr>
          <a:xfrm>
            <a:off x="4926183" y="4570138"/>
            <a:ext cx="3152434" cy="50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nSpc>
                <a:spcPct val="80000"/>
              </a:lnSpc>
              <a:spcBef>
                <a:spcPts val="2300"/>
              </a:spcBef>
              <a:defRPr cap="all" sz="2400">
                <a:solidFill>
                  <a:srgbClr val="A6AAA9"/>
                </a:solidFill>
                <a:latin typeface="DIN Alternate"/>
                <a:ea typeface="DIN Alternate"/>
                <a:cs typeface="DIN Alternate"/>
                <a:sym typeface="DIN Alternate"/>
              </a:defRPr>
            </a:lvl1pPr>
          </a:lstStyle>
          <a:p>
            <a:pPr/>
            <a:r>
              <a:t>Backend developer </a:t>
            </a:r>
          </a:p>
        </p:txBody>
      </p:sp>
      <p:sp>
        <p:nvSpPr>
          <p:cNvPr id="182" name="J2EE Trainee"/>
          <p:cNvSpPr txBox="1"/>
          <p:nvPr/>
        </p:nvSpPr>
        <p:spPr>
          <a:xfrm>
            <a:off x="9601544" y="4921250"/>
            <a:ext cx="2705101" cy="508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nSpc>
                <a:spcPct val="80000"/>
              </a:lnSpc>
              <a:spcBef>
                <a:spcPts val="2300"/>
              </a:spcBef>
              <a:defRPr cap="all" sz="2400">
                <a:solidFill>
                  <a:srgbClr val="A6AAA9"/>
                </a:solidFill>
                <a:latin typeface="DIN Alternate"/>
                <a:ea typeface="DIN Alternate"/>
                <a:cs typeface="DIN Alternate"/>
                <a:sym typeface="DIN Alternate"/>
              </a:defRPr>
            </a:lvl1pPr>
          </a:lstStyle>
          <a:p>
            <a:pPr/>
            <a:r>
              <a:t>J2EE Trainee</a:t>
            </a:r>
          </a:p>
        </p:txBody>
      </p:sp>
      <p:sp>
        <p:nvSpPr>
          <p:cNvPr id="183" name="Secure and private ai Facebook scholar"/>
          <p:cNvSpPr txBox="1"/>
          <p:nvPr/>
        </p:nvSpPr>
        <p:spPr>
          <a:xfrm>
            <a:off x="4173128" y="9177431"/>
            <a:ext cx="5155372" cy="50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484886">
              <a:lnSpc>
                <a:spcPct val="80000"/>
              </a:lnSpc>
              <a:spcBef>
                <a:spcPts val="1900"/>
              </a:spcBef>
              <a:defRPr cap="all" sz="1992">
                <a:solidFill>
                  <a:srgbClr val="A6AAA9"/>
                </a:solidFill>
                <a:latin typeface="DIN Alternate"/>
                <a:ea typeface="DIN Alternate"/>
                <a:cs typeface="DIN Alternate"/>
                <a:sym typeface="DIN Alternate"/>
              </a:defRPr>
            </a:lvl1pPr>
          </a:lstStyle>
          <a:p>
            <a:pPr/>
            <a:r>
              <a:t>Secure and private ai Facebook scholar</a:t>
            </a:r>
          </a:p>
        </p:txBody>
      </p:sp>
      <p:sp>
        <p:nvSpPr>
          <p:cNvPr id="184" name="Jodhpur,INDIA"/>
          <p:cNvSpPr txBox="1"/>
          <p:nvPr/>
        </p:nvSpPr>
        <p:spPr>
          <a:xfrm>
            <a:off x="10123691" y="508000"/>
            <a:ext cx="2705101" cy="508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303783">
              <a:lnSpc>
                <a:spcPct val="80000"/>
              </a:lnSpc>
              <a:spcBef>
                <a:spcPts val="1100"/>
              </a:spcBef>
              <a:defRPr cap="all" sz="2807">
                <a:solidFill>
                  <a:srgbClr val="A6AAA9"/>
                </a:solidFill>
                <a:latin typeface="DIN Alternate"/>
                <a:ea typeface="DIN Alternate"/>
                <a:cs typeface="DIN Alternate"/>
                <a:sym typeface="DIN Alternate"/>
              </a:defRPr>
            </a:lvl1pPr>
          </a:lstStyle>
          <a:p>
            <a:pPr/>
            <a:r>
              <a:t>Jodhpur,INDIA</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284799"/>
            </a:gs>
            <a:gs pos="100000">
              <a:schemeClr val="accent2">
                <a:hueOff val="174531"/>
                <a:satOff val="41281"/>
                <a:lumOff val="-14509"/>
              </a:schemeClr>
            </a:gs>
          </a:gsLst>
          <a:lin ang="17280000" scaled="0"/>
        </a:gradFill>
      </p:bgPr>
    </p:bg>
    <p:spTree>
      <p:nvGrpSpPr>
        <p:cNvPr id="1" name=""/>
        <p:cNvGrpSpPr/>
        <p:nvPr/>
      </p:nvGrpSpPr>
      <p:grpSpPr>
        <a:xfrm>
          <a:off x="0" y="0"/>
          <a:ext cx="0" cy="0"/>
          <a:chOff x="0" y="0"/>
          <a:chExt cx="0" cy="0"/>
        </a:xfrm>
      </p:grpSpPr>
      <p:sp>
        <p:nvSpPr>
          <p:cNvPr id="186" name="Opportunity"/>
          <p:cNvSpPr txBox="1"/>
          <p:nvPr>
            <p:ph type="title"/>
          </p:nvPr>
        </p:nvSpPr>
        <p:spPr>
          <a:xfrm>
            <a:off x="406400" y="1398411"/>
            <a:ext cx="12192000" cy="723901"/>
          </a:xfrm>
          <a:prstGeom prst="rect">
            <a:avLst/>
          </a:prstGeom>
        </p:spPr>
        <p:txBody>
          <a:bodyPr/>
          <a:lstStyle>
            <a:lvl1pPr defTabSz="467359">
              <a:spcBef>
                <a:spcPts val="2200"/>
              </a:spcBef>
              <a:defRPr sz="4800"/>
            </a:lvl1pPr>
          </a:lstStyle>
          <a:p>
            <a:pPr/>
            <a:r>
              <a:t>Opportunity</a:t>
            </a:r>
          </a:p>
        </p:txBody>
      </p:sp>
      <p:sp>
        <p:nvSpPr>
          <p:cNvPr id="187" name="First time flyers often need some help to guide them through the Airport.…"/>
          <p:cNvSpPr txBox="1"/>
          <p:nvPr>
            <p:ph type="body" idx="1"/>
          </p:nvPr>
        </p:nvSpPr>
        <p:spPr>
          <a:xfrm>
            <a:off x="406400" y="2679700"/>
            <a:ext cx="12192000" cy="6108700"/>
          </a:xfrm>
          <a:prstGeom prst="rect">
            <a:avLst/>
          </a:prstGeom>
        </p:spPr>
        <p:txBody>
          <a:bodyPr/>
          <a:lstStyle/>
          <a:p>
            <a:pPr>
              <a:buClrTx/>
              <a:buSzPct val="40000"/>
              <a:buFontTx/>
              <a:buBlip>
                <a:blip r:embed="rId2"/>
              </a:buBlip>
              <a:defRPr>
                <a:solidFill>
                  <a:srgbClr val="A6AAA9"/>
                </a:solidFill>
              </a:defRPr>
            </a:pPr>
            <a:r>
              <a:t>First time flyers often need some help to guide them through the Airport.</a:t>
            </a:r>
          </a:p>
          <a:p>
            <a:pPr>
              <a:buClrTx/>
              <a:buSzPct val="40000"/>
              <a:buFontTx/>
              <a:buBlip>
                <a:blip r:embed="rId2"/>
              </a:buBlip>
              <a:defRPr>
                <a:solidFill>
                  <a:srgbClr val="A6AAA9"/>
                </a:solidFill>
              </a:defRPr>
            </a:pPr>
            <a:r>
              <a:t>To reduce hassle of boarding pass and to provide better experience while in Airport</a:t>
            </a:r>
          </a:p>
          <a:p>
            <a:pPr>
              <a:buClrTx/>
              <a:buSzPct val="40000"/>
              <a:buFontTx/>
              <a:buBlip>
                <a:blip r:embed="rId2"/>
              </a:buBlip>
              <a:defRPr>
                <a:solidFill>
                  <a:srgbClr val="A6AAA9"/>
                </a:solidFill>
              </a:defRPr>
            </a:pPr>
            <a:r>
              <a:t>We target people who are comfortable in using smartphones.</a:t>
            </a:r>
          </a:p>
          <a:p>
            <a:pPr>
              <a:buClrTx/>
              <a:buSzPct val="40000"/>
              <a:buFontTx/>
              <a:buBlip>
                <a:blip r:embed="rId2"/>
              </a:buBlip>
              <a:defRPr>
                <a:solidFill>
                  <a:srgbClr val="A6AAA9"/>
                </a:solidFill>
              </a:defRPr>
            </a:pPr>
            <a:r>
              <a:t>If we could provide better experience before boarding flight we could make a lasting impression on our customer.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284799"/>
            </a:gs>
            <a:gs pos="100000">
              <a:schemeClr val="accent2">
                <a:hueOff val="174531"/>
                <a:satOff val="41281"/>
                <a:lumOff val="-14509"/>
              </a:schemeClr>
            </a:gs>
          </a:gsLst>
          <a:lin ang="15120000" scaled="0"/>
        </a:gradFill>
      </p:bgPr>
    </p:bg>
    <p:spTree>
      <p:nvGrpSpPr>
        <p:cNvPr id="1" name=""/>
        <p:cNvGrpSpPr/>
        <p:nvPr/>
      </p:nvGrpSpPr>
      <p:grpSpPr>
        <a:xfrm>
          <a:off x="0" y="0"/>
          <a:ext cx="0" cy="0"/>
          <a:chOff x="0" y="0"/>
          <a:chExt cx="0" cy="0"/>
        </a:xfrm>
      </p:grpSpPr>
      <p:sp>
        <p:nvSpPr>
          <p:cNvPr id="189" name="Research and findings"/>
          <p:cNvSpPr txBox="1"/>
          <p:nvPr>
            <p:ph type="title"/>
          </p:nvPr>
        </p:nvSpPr>
        <p:spPr>
          <a:xfrm>
            <a:off x="406400" y="1398411"/>
            <a:ext cx="12192000" cy="723901"/>
          </a:xfrm>
          <a:prstGeom prst="rect">
            <a:avLst/>
          </a:prstGeom>
        </p:spPr>
        <p:txBody>
          <a:bodyPr/>
          <a:lstStyle>
            <a:lvl1pPr defTabSz="467359">
              <a:spcBef>
                <a:spcPts val="2200"/>
              </a:spcBef>
              <a:defRPr sz="4800"/>
            </a:lvl1pPr>
          </a:lstStyle>
          <a:p>
            <a:pPr/>
            <a:r>
              <a:t>Research and findings</a:t>
            </a:r>
          </a:p>
        </p:txBody>
      </p:sp>
      <p:sp>
        <p:nvSpPr>
          <p:cNvPr id="190" name="25-54 year old people preferred  Electronic Boarding Pass.…"/>
          <p:cNvSpPr txBox="1"/>
          <p:nvPr>
            <p:ph type="body" sz="half" idx="1"/>
          </p:nvPr>
        </p:nvSpPr>
        <p:spPr>
          <a:xfrm>
            <a:off x="406400" y="2514600"/>
            <a:ext cx="7251680" cy="6440462"/>
          </a:xfrm>
          <a:prstGeom prst="rect">
            <a:avLst/>
          </a:prstGeom>
        </p:spPr>
        <p:txBody>
          <a:bodyPr/>
          <a:lstStyle/>
          <a:p>
            <a:pPr marL="337820" indent="-337820" defTabSz="443991">
              <a:lnSpc>
                <a:spcPct val="80000"/>
              </a:lnSpc>
              <a:spcBef>
                <a:spcPts val="1900"/>
              </a:spcBef>
              <a:buClrTx/>
              <a:buSzPct val="40000"/>
              <a:buFontTx/>
              <a:buBlip>
                <a:blip r:embed="rId2"/>
              </a:buBlip>
              <a:defRPr sz="2584">
                <a:solidFill>
                  <a:srgbClr val="A6AAA9"/>
                </a:solidFill>
              </a:defRPr>
            </a:pPr>
            <a:r>
              <a:t>25-54 year old people preferred  Electronic Boarding Pass.</a:t>
            </a:r>
          </a:p>
          <a:p>
            <a:pPr marL="337820" indent="-337820" defTabSz="443991">
              <a:spcBef>
                <a:spcPts val="2100"/>
              </a:spcBef>
              <a:buClrTx/>
              <a:buSzPct val="40000"/>
              <a:buFontTx/>
              <a:buBlip>
                <a:blip r:embed="rId2"/>
              </a:buBlip>
              <a:defRPr sz="2584">
                <a:solidFill>
                  <a:srgbClr val="A6AAA9"/>
                </a:solidFill>
              </a:defRPr>
            </a:pPr>
            <a:r>
              <a:t>45% of Passengers chose biometric as a mode of identification in replacement to passport.</a:t>
            </a:r>
          </a:p>
          <a:p>
            <a:pPr marL="337820" indent="-337820" defTabSz="443991">
              <a:spcBef>
                <a:spcPts val="2100"/>
              </a:spcBef>
              <a:buClrTx/>
              <a:buSzPct val="40000"/>
              <a:buFontTx/>
              <a:buBlip>
                <a:blip r:embed="rId2"/>
              </a:buBlip>
              <a:defRPr sz="2584">
                <a:solidFill>
                  <a:srgbClr val="A6AAA9"/>
                </a:solidFill>
              </a:defRPr>
            </a:pPr>
            <a:r>
              <a:t>18-64 year old use of electronic bag tag and 65+ wanted airline agent support. </a:t>
            </a:r>
          </a:p>
          <a:p>
            <a:pPr marL="337820" indent="-337820" defTabSz="443991">
              <a:spcBef>
                <a:spcPts val="2100"/>
              </a:spcBef>
              <a:buClrTx/>
              <a:buSzPct val="40000"/>
              <a:buFontTx/>
              <a:buBlip>
                <a:blip r:embed="rId2"/>
              </a:buBlip>
              <a:defRPr sz="2584">
                <a:solidFill>
                  <a:srgbClr val="A6AAA9"/>
                </a:solidFill>
              </a:defRPr>
            </a:pPr>
            <a:r>
              <a:t>Passenger traffic to double in next 20 years(</a:t>
            </a:r>
            <a:r>
              <a:rPr sz="1976"/>
              <a:t>imm-international).</a:t>
            </a:r>
          </a:p>
          <a:p>
            <a:pPr marL="337819" indent="-337819" defTabSz="443991">
              <a:spcBef>
                <a:spcPts val="2100"/>
              </a:spcBef>
              <a:buClrTx/>
              <a:buSzPct val="40000"/>
              <a:buFontTx/>
              <a:buBlip>
                <a:blip r:embed="rId2"/>
              </a:buBlip>
              <a:defRPr sz="2584">
                <a:solidFill>
                  <a:srgbClr val="A6AAA9"/>
                </a:solidFill>
              </a:defRPr>
            </a:pPr>
            <a:r>
              <a:t>51% passengers wanted their luggage to be delivered at final destination as long as it is being tracked electronically.</a:t>
            </a:r>
          </a:p>
        </p:txBody>
      </p:sp>
      <p:pic>
        <p:nvPicPr>
          <p:cNvPr id="191" name="Image" descr="Image"/>
          <p:cNvPicPr>
            <a:picLocks noChangeAspect="1"/>
          </p:cNvPicPr>
          <p:nvPr/>
        </p:nvPicPr>
        <p:blipFill>
          <a:blip r:embed="rId3">
            <a:extLst/>
          </a:blip>
          <a:stretch>
            <a:fillRect/>
          </a:stretch>
        </p:blipFill>
        <p:spPr>
          <a:xfrm>
            <a:off x="7667991" y="2514599"/>
            <a:ext cx="5198328" cy="5154399"/>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284799"/>
            </a:gs>
            <a:gs pos="100000">
              <a:schemeClr val="accent2">
                <a:hueOff val="174531"/>
                <a:satOff val="41281"/>
                <a:lumOff val="-14509"/>
              </a:schemeClr>
            </a:gs>
          </a:gsLst>
          <a:lin ang="12960000" scaled="0"/>
        </a:gradFill>
      </p:bgPr>
    </p:bg>
    <p:spTree>
      <p:nvGrpSpPr>
        <p:cNvPr id="1" name=""/>
        <p:cNvGrpSpPr/>
        <p:nvPr/>
      </p:nvGrpSpPr>
      <p:grpSpPr>
        <a:xfrm>
          <a:off x="0" y="0"/>
          <a:ext cx="0" cy="0"/>
          <a:chOff x="0" y="0"/>
          <a:chExt cx="0" cy="0"/>
        </a:xfrm>
      </p:grpSpPr>
      <p:sp>
        <p:nvSpPr>
          <p:cNvPr id="193" name="Our idea"/>
          <p:cNvSpPr txBox="1"/>
          <p:nvPr>
            <p:ph type="title"/>
          </p:nvPr>
        </p:nvSpPr>
        <p:spPr>
          <a:prstGeom prst="rect">
            <a:avLst/>
          </a:prstGeom>
        </p:spPr>
        <p:txBody>
          <a:bodyPr/>
          <a:lstStyle>
            <a:lvl1pPr defTabSz="467359">
              <a:spcBef>
                <a:spcPts val="2200"/>
              </a:spcBef>
              <a:defRPr sz="4800"/>
            </a:lvl1pPr>
          </a:lstStyle>
          <a:p>
            <a:pPr/>
            <a:r>
              <a:t>Our idea</a:t>
            </a:r>
          </a:p>
        </p:txBody>
      </p:sp>
      <p:sp>
        <p:nvSpPr>
          <p:cNvPr id="194" name="We aim to provide virtual boarding pass over user’s smartphone reducing the queue length for boarding pass.…"/>
          <p:cNvSpPr txBox="1"/>
          <p:nvPr>
            <p:ph type="body" idx="1"/>
          </p:nvPr>
        </p:nvSpPr>
        <p:spPr>
          <a:xfrm>
            <a:off x="406400" y="2743200"/>
            <a:ext cx="12192000" cy="6108700"/>
          </a:xfrm>
          <a:prstGeom prst="rect">
            <a:avLst/>
          </a:prstGeom>
        </p:spPr>
        <p:txBody>
          <a:bodyPr/>
          <a:lstStyle/>
          <a:p>
            <a:pPr>
              <a:buClrTx/>
              <a:buSzPct val="40000"/>
              <a:buFontTx/>
              <a:buBlip>
                <a:blip r:embed="rId2"/>
              </a:buBlip>
              <a:defRPr sz="3400">
                <a:solidFill>
                  <a:srgbClr val="A6AAA9"/>
                </a:solidFill>
              </a:defRPr>
            </a:pPr>
            <a:r>
              <a:t>We aim to provide virtual boarding pass over user’s smartphone reducing the queue length for boarding pass.</a:t>
            </a:r>
          </a:p>
          <a:p>
            <a:pPr>
              <a:buClrTx/>
              <a:buSzPct val="40000"/>
              <a:buFontTx/>
              <a:buBlip>
                <a:blip r:embed="rId2"/>
              </a:buBlip>
              <a:defRPr sz="3400">
                <a:solidFill>
                  <a:srgbClr val="A6AAA9"/>
                </a:solidFill>
              </a:defRPr>
            </a:pPr>
            <a:r>
              <a:t>Our project aims to guide user through various checkpoints using an AR based mobile app which would also help SIA to track real time customer’s location. </a:t>
            </a:r>
          </a:p>
          <a:p>
            <a:pPr>
              <a:buClrTx/>
              <a:buSzPct val="40000"/>
              <a:buFontTx/>
              <a:buBlip>
                <a:blip r:embed="rId2"/>
              </a:buBlip>
              <a:defRPr sz="3400">
                <a:solidFill>
                  <a:srgbClr val="A6AAA9"/>
                </a:solidFill>
              </a:defRPr>
            </a:pPr>
            <a:r>
              <a:t>This app will also fetch information regarding the e-tag of luggage tracking where the luggage in realtime.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284799"/>
            </a:gs>
            <a:gs pos="100000">
              <a:schemeClr val="accent2">
                <a:hueOff val="174531"/>
                <a:satOff val="41281"/>
                <a:lumOff val="-14509"/>
              </a:schemeClr>
            </a:gs>
          </a:gsLst>
          <a:lin ang="10800000" scaled="0"/>
        </a:gradFill>
      </p:bgPr>
    </p:bg>
    <p:spTree>
      <p:nvGrpSpPr>
        <p:cNvPr id="1" name=""/>
        <p:cNvGrpSpPr/>
        <p:nvPr/>
      </p:nvGrpSpPr>
      <p:grpSpPr>
        <a:xfrm>
          <a:off x="0" y="0"/>
          <a:ext cx="0" cy="0"/>
          <a:chOff x="0" y="0"/>
          <a:chExt cx="0" cy="0"/>
        </a:xfrm>
      </p:grpSpPr>
      <p:sp>
        <p:nvSpPr>
          <p:cNvPr id="196" name="Technology"/>
          <p:cNvSpPr txBox="1"/>
          <p:nvPr>
            <p:ph type="title"/>
          </p:nvPr>
        </p:nvSpPr>
        <p:spPr>
          <a:prstGeom prst="rect">
            <a:avLst/>
          </a:prstGeom>
        </p:spPr>
        <p:txBody>
          <a:bodyPr/>
          <a:lstStyle>
            <a:lvl1pPr defTabSz="467359">
              <a:spcBef>
                <a:spcPts val="2200"/>
              </a:spcBef>
              <a:defRPr sz="4800"/>
            </a:lvl1pPr>
          </a:lstStyle>
          <a:p>
            <a:pPr/>
            <a:r>
              <a:t>Technology</a:t>
            </a:r>
          </a:p>
        </p:txBody>
      </p:sp>
      <p:sp>
        <p:nvSpPr>
          <p:cNvPr id="197" name="Body"/>
          <p:cNvSpPr txBox="1"/>
          <p:nvPr>
            <p:ph type="body" idx="1"/>
          </p:nvPr>
        </p:nvSpPr>
        <p:spPr>
          <a:xfrm>
            <a:off x="406400" y="2743200"/>
            <a:ext cx="12192000" cy="6108700"/>
          </a:xfrm>
          <a:prstGeom prst="rect">
            <a:avLst/>
          </a:prstGeom>
        </p:spPr>
        <p:txBody>
          <a:bodyPr/>
          <a:lstStyle/>
          <a:p>
            <a:pPr>
              <a:buClrTx/>
              <a:buSzPct val="40000"/>
              <a:buFontTx/>
              <a:buBlip>
                <a:blip r:embed="rId2"/>
              </a:buBlip>
              <a:defRPr sz="3400">
                <a:solidFill>
                  <a:srgbClr val="A6AAA9"/>
                </a:solidFill>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284799"/>
            </a:gs>
            <a:gs pos="100000">
              <a:schemeClr val="accent2">
                <a:hueOff val="174531"/>
                <a:satOff val="41281"/>
                <a:lumOff val="-14509"/>
              </a:schemeClr>
            </a:gs>
          </a:gsLst>
          <a:lin ang="8640000" scaled="0"/>
        </a:gradFill>
      </p:bgPr>
    </p:bg>
    <p:spTree>
      <p:nvGrpSpPr>
        <p:cNvPr id="1" name=""/>
        <p:cNvGrpSpPr/>
        <p:nvPr/>
      </p:nvGrpSpPr>
      <p:grpSpPr>
        <a:xfrm>
          <a:off x="0" y="0"/>
          <a:ext cx="0" cy="0"/>
          <a:chOff x="0" y="0"/>
          <a:chExt cx="0" cy="0"/>
        </a:xfrm>
      </p:grpSpPr>
      <p:sp>
        <p:nvSpPr>
          <p:cNvPr id="199" name="Demo"/>
          <p:cNvSpPr txBox="1"/>
          <p:nvPr>
            <p:ph type="title"/>
          </p:nvPr>
        </p:nvSpPr>
        <p:spPr>
          <a:prstGeom prst="rect">
            <a:avLst/>
          </a:prstGeom>
        </p:spPr>
        <p:txBody>
          <a:bodyPr/>
          <a:lstStyle>
            <a:lvl1pPr defTabSz="467359">
              <a:spcBef>
                <a:spcPts val="2200"/>
              </a:spcBef>
              <a:defRPr sz="4800"/>
            </a:lvl1pPr>
          </a:lstStyle>
          <a:p>
            <a:pPr/>
            <a:r>
              <a:t>Demo</a:t>
            </a:r>
          </a:p>
        </p:txBody>
      </p:sp>
      <p:sp>
        <p:nvSpPr>
          <p:cNvPr id="200" name="Gif of the app"/>
          <p:cNvSpPr txBox="1"/>
          <p:nvPr>
            <p:ph type="body" idx="1"/>
          </p:nvPr>
        </p:nvSpPr>
        <p:spPr>
          <a:xfrm>
            <a:off x="406400" y="2743200"/>
            <a:ext cx="12192000" cy="6108700"/>
          </a:xfrm>
          <a:prstGeom prst="rect">
            <a:avLst/>
          </a:prstGeom>
        </p:spPr>
        <p:txBody>
          <a:bodyPr/>
          <a:lstStyle>
            <a:lvl1pPr>
              <a:buClrTx/>
              <a:buSzPct val="40000"/>
              <a:buFontTx/>
              <a:buBlip>
                <a:blip r:embed="rId2"/>
              </a:buBlip>
              <a:defRPr sz="3400">
                <a:solidFill>
                  <a:srgbClr val="A6AAA9"/>
                </a:solidFill>
              </a:defRPr>
            </a:lvl1pPr>
          </a:lstStyle>
          <a:p>
            <a:pPr/>
            <a:r>
              <a:t>Gif of the app</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284799"/>
            </a:gs>
            <a:gs pos="100000">
              <a:schemeClr val="accent2">
                <a:hueOff val="174531"/>
                <a:satOff val="41281"/>
                <a:lumOff val="-14509"/>
              </a:schemeClr>
            </a:gs>
          </a:gsLst>
          <a:lin ang="6480000" scaled="0"/>
        </a:gradFill>
      </p:bgPr>
    </p:bg>
    <p:spTree>
      <p:nvGrpSpPr>
        <p:cNvPr id="1" name=""/>
        <p:cNvGrpSpPr/>
        <p:nvPr/>
      </p:nvGrpSpPr>
      <p:grpSpPr>
        <a:xfrm>
          <a:off x="0" y="0"/>
          <a:ext cx="0" cy="0"/>
          <a:chOff x="0" y="0"/>
          <a:chExt cx="0" cy="0"/>
        </a:xfrm>
      </p:grpSpPr>
      <p:sp>
        <p:nvSpPr>
          <p:cNvPr id="202" name="Business value"/>
          <p:cNvSpPr txBox="1"/>
          <p:nvPr>
            <p:ph type="title"/>
          </p:nvPr>
        </p:nvSpPr>
        <p:spPr>
          <a:prstGeom prst="rect">
            <a:avLst/>
          </a:prstGeom>
        </p:spPr>
        <p:txBody>
          <a:bodyPr/>
          <a:lstStyle>
            <a:lvl1pPr defTabSz="467359">
              <a:spcBef>
                <a:spcPts val="2200"/>
              </a:spcBef>
              <a:defRPr sz="4800"/>
            </a:lvl1pPr>
          </a:lstStyle>
          <a:p>
            <a:pPr/>
            <a:r>
              <a:t>Business value</a:t>
            </a:r>
          </a:p>
        </p:txBody>
      </p:sp>
      <p:sp>
        <p:nvSpPr>
          <p:cNvPr id="203" name="Our main aim is to reduce the hustle for the boarding pass…"/>
          <p:cNvSpPr txBox="1"/>
          <p:nvPr>
            <p:ph type="body" idx="1"/>
          </p:nvPr>
        </p:nvSpPr>
        <p:spPr>
          <a:xfrm>
            <a:off x="406400" y="2743200"/>
            <a:ext cx="12192000" cy="6108700"/>
          </a:xfrm>
          <a:prstGeom prst="rect">
            <a:avLst/>
          </a:prstGeom>
        </p:spPr>
        <p:txBody>
          <a:bodyPr/>
          <a:lstStyle/>
          <a:p>
            <a:pPr>
              <a:buClrTx/>
              <a:buSzPct val="40000"/>
              <a:buFontTx/>
              <a:buBlip>
                <a:blip r:embed="rId2"/>
              </a:buBlip>
              <a:defRPr sz="3400">
                <a:solidFill>
                  <a:srgbClr val="A6AAA9"/>
                </a:solidFill>
              </a:defRPr>
            </a:pPr>
            <a:r>
              <a:t>Our main aim is to reduce the hustle for the boarding pass</a:t>
            </a:r>
          </a:p>
          <a:p>
            <a:pPr>
              <a:buClrTx/>
              <a:buSzPct val="40000"/>
              <a:buFontTx/>
              <a:buBlip>
                <a:blip r:embed="rId2"/>
              </a:buBlip>
              <a:defRPr sz="3400">
                <a:solidFill>
                  <a:srgbClr val="A6AAA9"/>
                </a:solidFill>
              </a:defRPr>
            </a:pPr>
            <a:r>
              <a:t>If the customer uses our app and is unable to board the flight SIA is able to track the current location hence increasing customer satisfaction value. </a:t>
            </a:r>
          </a:p>
          <a:p>
            <a:pPr>
              <a:buClrTx/>
              <a:buSzPct val="40000"/>
              <a:buFontTx/>
              <a:buBlip>
                <a:blip r:embed="rId2"/>
              </a:buBlip>
              <a:defRPr sz="3400">
                <a:solidFill>
                  <a:srgbClr val="A6AAA9"/>
                </a:solidFill>
              </a:defRPr>
            </a:pPr>
            <a:r>
              <a:t>Using AR in this app will enable user to engage with SIA directly while he is not at the ticket counter or at the departure area increasing possibility for publicity and marketing of SIA.</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284799"/>
            </a:gs>
            <a:gs pos="100000">
              <a:schemeClr val="accent2">
                <a:hueOff val="174531"/>
                <a:satOff val="41281"/>
                <a:lumOff val="-14509"/>
              </a:schemeClr>
            </a:gs>
          </a:gsLst>
          <a:lin ang="4319999" scaled="0"/>
        </a:gradFill>
      </p:bgPr>
    </p:bg>
    <p:spTree>
      <p:nvGrpSpPr>
        <p:cNvPr id="1" name=""/>
        <p:cNvGrpSpPr/>
        <p:nvPr/>
      </p:nvGrpSpPr>
      <p:grpSpPr>
        <a:xfrm>
          <a:off x="0" y="0"/>
          <a:ext cx="0" cy="0"/>
          <a:chOff x="0" y="0"/>
          <a:chExt cx="0" cy="0"/>
        </a:xfrm>
      </p:grpSpPr>
      <p:sp>
        <p:nvSpPr>
          <p:cNvPr id="205" name="Project Plan"/>
          <p:cNvSpPr txBox="1"/>
          <p:nvPr>
            <p:ph type="title"/>
          </p:nvPr>
        </p:nvSpPr>
        <p:spPr>
          <a:xfrm>
            <a:off x="406400" y="311150"/>
            <a:ext cx="6299200" cy="723900"/>
          </a:xfrm>
          <a:prstGeom prst="rect">
            <a:avLst/>
          </a:prstGeom>
        </p:spPr>
        <p:txBody>
          <a:bodyPr/>
          <a:lstStyle>
            <a:lvl1pPr defTabSz="467359">
              <a:spcBef>
                <a:spcPts val="2200"/>
              </a:spcBef>
              <a:defRPr sz="4800"/>
            </a:lvl1pPr>
          </a:lstStyle>
          <a:p>
            <a:pPr/>
            <a:r>
              <a:t>Project Plan</a:t>
            </a:r>
          </a:p>
        </p:txBody>
      </p:sp>
      <p:sp>
        <p:nvSpPr>
          <p:cNvPr id="206" name="Line"/>
          <p:cNvSpPr/>
          <p:nvPr/>
        </p:nvSpPr>
        <p:spPr>
          <a:xfrm flipV="1">
            <a:off x="6502400" y="1247099"/>
            <a:ext cx="1" cy="7630929"/>
          </a:xfrm>
          <a:prstGeom prst="line">
            <a:avLst/>
          </a:prstGeom>
          <a:ln w="38100">
            <a:solidFill>
              <a:srgbClr val="A6AAA9"/>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207" name="Oval"/>
          <p:cNvSpPr/>
          <p:nvPr/>
        </p:nvSpPr>
        <p:spPr>
          <a:xfrm>
            <a:off x="6161433" y="1214805"/>
            <a:ext cx="681934" cy="723901"/>
          </a:xfrm>
          <a:prstGeom prst="ellipse">
            <a:avLst/>
          </a:prstGeom>
          <a:solidFill>
            <a:schemeClr val="accent1">
              <a:hueOff val="104794"/>
              <a:lumOff val="-8431"/>
            </a:schemeClr>
          </a:solidFill>
          <a:ln w="12700">
            <a:miter lim="400000"/>
          </a:ln>
        </p:spPr>
        <p:txBody>
          <a:bodyPr lIns="50800" tIns="50800" rIns="50800" bIns="50800" anchor="ctr"/>
          <a:lstStyle/>
          <a:p>
            <a:pPr defTabSz="457200">
              <a:spcBef>
                <a:spcPts val="0"/>
              </a:spcBef>
              <a:defRPr b="1" sz="1600">
                <a:solidFill>
                  <a:srgbClr val="495057"/>
                </a:solidFill>
                <a:latin typeface="Times"/>
                <a:ea typeface="Times"/>
                <a:cs typeface="Times"/>
                <a:sym typeface="Times"/>
              </a:defRPr>
            </a:pPr>
          </a:p>
        </p:txBody>
      </p:sp>
      <p:sp>
        <p:nvSpPr>
          <p:cNvPr id="208" name="Oval"/>
          <p:cNvSpPr/>
          <p:nvPr/>
        </p:nvSpPr>
        <p:spPr>
          <a:xfrm>
            <a:off x="6161433" y="2957709"/>
            <a:ext cx="681934" cy="723901"/>
          </a:xfrm>
          <a:prstGeom prst="ellipse">
            <a:avLst/>
          </a:prstGeom>
          <a:solidFill>
            <a:schemeClr val="accent2">
              <a:hueOff val="159405"/>
              <a:satOff val="19882"/>
              <a:lumOff val="-20980"/>
            </a:schemeClr>
          </a:solidFill>
          <a:ln w="12700">
            <a:miter lim="400000"/>
          </a:ln>
        </p:spPr>
        <p:txBody>
          <a:bodyPr lIns="50800" tIns="50800" rIns="50800" bIns="50800" anchor="ctr"/>
          <a:lstStyle/>
          <a:p>
            <a:pPr defTabSz="457200">
              <a:spcBef>
                <a:spcPts val="0"/>
              </a:spcBef>
              <a:defRPr b="1" sz="1600">
                <a:solidFill>
                  <a:srgbClr val="495057"/>
                </a:solidFill>
                <a:latin typeface="Times"/>
                <a:ea typeface="Times"/>
                <a:cs typeface="Times"/>
                <a:sym typeface="Times"/>
              </a:defRPr>
            </a:pPr>
          </a:p>
        </p:txBody>
      </p:sp>
      <p:sp>
        <p:nvSpPr>
          <p:cNvPr id="209" name="Oval"/>
          <p:cNvSpPr/>
          <p:nvPr/>
        </p:nvSpPr>
        <p:spPr>
          <a:xfrm>
            <a:off x="6161433" y="4700613"/>
            <a:ext cx="681934" cy="723901"/>
          </a:xfrm>
          <a:prstGeom prst="ellipse">
            <a:avLst/>
          </a:prstGeom>
          <a:solidFill>
            <a:schemeClr val="accent1">
              <a:hueOff val="104794"/>
              <a:lumOff val="-8431"/>
            </a:schemeClr>
          </a:solidFill>
          <a:ln w="12700">
            <a:miter lim="400000"/>
          </a:ln>
        </p:spPr>
        <p:txBody>
          <a:bodyPr lIns="50800" tIns="50800" rIns="50800" bIns="50800" anchor="ctr"/>
          <a:lstStyle/>
          <a:p>
            <a:pPr algn="ctr">
              <a:lnSpc>
                <a:spcPct val="80000"/>
              </a:lnSpc>
              <a:spcBef>
                <a:spcPts val="0"/>
              </a:spcBef>
              <a:defRPr cap="all" sz="2800">
                <a:solidFill>
                  <a:srgbClr val="232323"/>
                </a:solidFill>
                <a:latin typeface="+mn-lt"/>
                <a:ea typeface="+mn-ea"/>
                <a:cs typeface="+mn-cs"/>
                <a:sym typeface="DIN Condensed"/>
              </a:defRPr>
            </a:pPr>
          </a:p>
        </p:txBody>
      </p:sp>
      <p:sp>
        <p:nvSpPr>
          <p:cNvPr id="210" name="Oval"/>
          <p:cNvSpPr/>
          <p:nvPr/>
        </p:nvSpPr>
        <p:spPr>
          <a:xfrm>
            <a:off x="6161433" y="6443516"/>
            <a:ext cx="681934" cy="723901"/>
          </a:xfrm>
          <a:prstGeom prst="ellipse">
            <a:avLst/>
          </a:prstGeom>
          <a:solidFill>
            <a:schemeClr val="accent2">
              <a:hueOff val="159405"/>
              <a:satOff val="19882"/>
              <a:lumOff val="-20980"/>
            </a:schemeClr>
          </a:solidFill>
          <a:ln w="12700">
            <a:miter lim="400000"/>
          </a:ln>
        </p:spPr>
        <p:txBody>
          <a:bodyPr lIns="50800" tIns="50800" rIns="50800" bIns="50800" anchor="ctr"/>
          <a:lstStyle/>
          <a:p>
            <a:pPr algn="ctr">
              <a:lnSpc>
                <a:spcPct val="80000"/>
              </a:lnSpc>
              <a:spcBef>
                <a:spcPts val="0"/>
              </a:spcBef>
              <a:defRPr cap="all" sz="2800">
                <a:solidFill>
                  <a:srgbClr val="232323"/>
                </a:solidFill>
                <a:latin typeface="+mn-lt"/>
                <a:ea typeface="+mn-ea"/>
                <a:cs typeface="+mn-cs"/>
                <a:sym typeface="DIN Condensed"/>
              </a:defRPr>
            </a:pPr>
          </a:p>
        </p:txBody>
      </p:sp>
      <p:sp>
        <p:nvSpPr>
          <p:cNvPr id="211" name="Oval"/>
          <p:cNvSpPr/>
          <p:nvPr/>
        </p:nvSpPr>
        <p:spPr>
          <a:xfrm>
            <a:off x="6161433" y="8186420"/>
            <a:ext cx="681934" cy="723901"/>
          </a:xfrm>
          <a:prstGeom prst="ellipse">
            <a:avLst/>
          </a:prstGeom>
          <a:solidFill>
            <a:schemeClr val="accent1">
              <a:hueOff val="104794"/>
              <a:lumOff val="-8431"/>
            </a:schemeClr>
          </a:solidFill>
          <a:ln w="12700">
            <a:miter lim="400000"/>
          </a:ln>
        </p:spPr>
        <p:txBody>
          <a:bodyPr lIns="50800" tIns="50800" rIns="50800" bIns="50800" anchor="ctr"/>
          <a:lstStyle/>
          <a:p>
            <a:pPr defTabSz="457200">
              <a:spcBef>
                <a:spcPts val="0"/>
              </a:spcBef>
              <a:defRPr b="1" sz="1600">
                <a:solidFill>
                  <a:srgbClr val="495057"/>
                </a:solidFill>
                <a:latin typeface="Times"/>
                <a:ea typeface="Times"/>
                <a:cs typeface="Times"/>
                <a:sym typeface="Times"/>
              </a:defRPr>
            </a:pPr>
          </a:p>
        </p:txBody>
      </p:sp>
      <p:sp>
        <p:nvSpPr>
          <p:cNvPr id="212" name="Line"/>
          <p:cNvSpPr/>
          <p:nvPr/>
        </p:nvSpPr>
        <p:spPr>
          <a:xfrm>
            <a:off x="4473923" y="1683568"/>
            <a:ext cx="1708678" cy="1"/>
          </a:xfrm>
          <a:prstGeom prst="line">
            <a:avLst/>
          </a:prstGeom>
          <a:ln w="25400">
            <a:solidFill>
              <a:schemeClr val="accent1"/>
            </a:solidFill>
            <a:miter lim="400000"/>
            <a:tailEnd type="triangle"/>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213" name="Line"/>
          <p:cNvSpPr/>
          <p:nvPr/>
        </p:nvSpPr>
        <p:spPr>
          <a:xfrm>
            <a:off x="4473923" y="5062563"/>
            <a:ext cx="1708678" cy="1"/>
          </a:xfrm>
          <a:prstGeom prst="line">
            <a:avLst/>
          </a:prstGeom>
          <a:ln w="25400">
            <a:solidFill>
              <a:schemeClr val="accent1"/>
            </a:solidFill>
            <a:miter lim="400000"/>
            <a:tailEnd type="triangle"/>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214" name="Line"/>
          <p:cNvSpPr/>
          <p:nvPr/>
        </p:nvSpPr>
        <p:spPr>
          <a:xfrm>
            <a:off x="4473923" y="8548370"/>
            <a:ext cx="1708678" cy="1"/>
          </a:xfrm>
          <a:prstGeom prst="line">
            <a:avLst/>
          </a:prstGeom>
          <a:ln w="25400">
            <a:solidFill>
              <a:schemeClr val="accent1"/>
            </a:solidFill>
            <a:miter lim="400000"/>
            <a:tailEnd type="triangle"/>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215" name="Line"/>
          <p:cNvSpPr/>
          <p:nvPr/>
        </p:nvSpPr>
        <p:spPr>
          <a:xfrm flipH="1" flipV="1">
            <a:off x="6833865" y="3323794"/>
            <a:ext cx="1706876" cy="22207"/>
          </a:xfrm>
          <a:prstGeom prst="line">
            <a:avLst/>
          </a:prstGeom>
          <a:ln w="25400">
            <a:solidFill>
              <a:schemeClr val="accent1"/>
            </a:solidFill>
            <a:miter lim="400000"/>
            <a:tailEnd type="triangle"/>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216" name="Line"/>
          <p:cNvSpPr/>
          <p:nvPr/>
        </p:nvSpPr>
        <p:spPr>
          <a:xfrm flipH="1">
            <a:off x="6833864" y="6803880"/>
            <a:ext cx="1707042" cy="1"/>
          </a:xfrm>
          <a:prstGeom prst="line">
            <a:avLst/>
          </a:prstGeom>
          <a:ln w="25400">
            <a:solidFill>
              <a:schemeClr val="accent1"/>
            </a:solidFill>
            <a:miter lim="400000"/>
            <a:tailEnd type="triangle"/>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217" name="Star"/>
          <p:cNvSpPr/>
          <p:nvPr/>
        </p:nvSpPr>
        <p:spPr>
          <a:xfrm>
            <a:off x="6253777" y="1343938"/>
            <a:ext cx="497246" cy="465635"/>
          </a:xfrm>
          <a:prstGeom prst="star5">
            <a:avLst>
              <a:gd name="adj" fmla="val 19100"/>
              <a:gd name="hf" fmla="val 105146"/>
              <a:gd name="vf" fmla="val 110557"/>
            </a:avLst>
          </a:prstGeom>
          <a:solidFill>
            <a:srgbClr val="838787"/>
          </a:solidFill>
          <a:ln w="12700">
            <a:miter lim="400000"/>
          </a:ln>
        </p:spPr>
        <p:txBody>
          <a:bodyPr lIns="50800" tIns="50800" rIns="50800" bIns="50800" anchor="ctr"/>
          <a:lstStyle/>
          <a:p>
            <a:pPr algn="ctr">
              <a:lnSpc>
                <a:spcPct val="80000"/>
              </a:lnSpc>
              <a:spcBef>
                <a:spcPts val="0"/>
              </a:spcBef>
              <a:defRPr cap="all" sz="2800">
                <a:solidFill>
                  <a:srgbClr val="232323"/>
                </a:solidFill>
                <a:latin typeface="+mn-lt"/>
                <a:ea typeface="+mn-ea"/>
                <a:cs typeface="+mn-cs"/>
                <a:sym typeface="DIN Condensed"/>
              </a:defRPr>
            </a:pPr>
          </a:p>
        </p:txBody>
      </p:sp>
      <p:sp>
        <p:nvSpPr>
          <p:cNvPr id="218" name="Star"/>
          <p:cNvSpPr/>
          <p:nvPr/>
        </p:nvSpPr>
        <p:spPr>
          <a:xfrm>
            <a:off x="6253777" y="3092563"/>
            <a:ext cx="497246" cy="465635"/>
          </a:xfrm>
          <a:prstGeom prst="star5">
            <a:avLst>
              <a:gd name="adj" fmla="val 19100"/>
              <a:gd name="hf" fmla="val 105146"/>
              <a:gd name="vf" fmla="val 110557"/>
            </a:avLst>
          </a:prstGeom>
          <a:solidFill>
            <a:srgbClr val="A6AAA9"/>
          </a:solidFill>
          <a:ln w="12700">
            <a:miter lim="400000"/>
          </a:ln>
        </p:spPr>
        <p:txBody>
          <a:bodyPr lIns="50800" tIns="50800" rIns="50800" bIns="50800" anchor="ctr"/>
          <a:lstStyle/>
          <a:p>
            <a:pPr algn="ctr">
              <a:lnSpc>
                <a:spcPct val="80000"/>
              </a:lnSpc>
              <a:spcBef>
                <a:spcPts val="0"/>
              </a:spcBef>
              <a:defRPr cap="all" sz="2800">
                <a:solidFill>
                  <a:srgbClr val="232323"/>
                </a:solidFill>
                <a:latin typeface="+mn-lt"/>
                <a:ea typeface="+mn-ea"/>
                <a:cs typeface="+mn-cs"/>
                <a:sym typeface="DIN Condensed"/>
              </a:defRPr>
            </a:pPr>
          </a:p>
        </p:txBody>
      </p:sp>
      <p:sp>
        <p:nvSpPr>
          <p:cNvPr id="219" name="Star"/>
          <p:cNvSpPr/>
          <p:nvPr/>
        </p:nvSpPr>
        <p:spPr>
          <a:xfrm>
            <a:off x="6253777" y="6572649"/>
            <a:ext cx="497246" cy="465635"/>
          </a:xfrm>
          <a:prstGeom prst="star5">
            <a:avLst>
              <a:gd name="adj" fmla="val 19100"/>
              <a:gd name="hf" fmla="val 105146"/>
              <a:gd name="vf" fmla="val 110557"/>
            </a:avLst>
          </a:prstGeom>
          <a:solidFill>
            <a:srgbClr val="FFFFFF"/>
          </a:solidFill>
          <a:ln w="12700">
            <a:miter lim="400000"/>
          </a:ln>
        </p:spPr>
        <p:txBody>
          <a:bodyPr lIns="50800" tIns="50800" rIns="50800" bIns="50800" anchor="ctr"/>
          <a:lstStyle/>
          <a:p>
            <a:pPr algn="ctr">
              <a:lnSpc>
                <a:spcPct val="80000"/>
              </a:lnSpc>
              <a:spcBef>
                <a:spcPts val="0"/>
              </a:spcBef>
              <a:defRPr cap="all" sz="2800">
                <a:solidFill>
                  <a:srgbClr val="232323"/>
                </a:solidFill>
                <a:latin typeface="+mn-lt"/>
                <a:ea typeface="+mn-ea"/>
                <a:cs typeface="+mn-cs"/>
                <a:sym typeface="DIN Condensed"/>
              </a:defRPr>
            </a:pPr>
          </a:p>
        </p:txBody>
      </p:sp>
      <p:sp>
        <p:nvSpPr>
          <p:cNvPr id="220" name="Star"/>
          <p:cNvSpPr/>
          <p:nvPr/>
        </p:nvSpPr>
        <p:spPr>
          <a:xfrm>
            <a:off x="6253777" y="4829746"/>
            <a:ext cx="497246" cy="465635"/>
          </a:xfrm>
          <a:prstGeom prst="star5">
            <a:avLst>
              <a:gd name="adj" fmla="val 19100"/>
              <a:gd name="hf" fmla="val 105146"/>
              <a:gd name="vf" fmla="val 110557"/>
            </a:avLst>
          </a:prstGeom>
          <a:solidFill>
            <a:srgbClr val="A6AAA9"/>
          </a:solidFill>
          <a:ln w="12700">
            <a:miter lim="400000"/>
          </a:ln>
        </p:spPr>
        <p:txBody>
          <a:bodyPr lIns="50800" tIns="50800" rIns="50800" bIns="50800" anchor="ctr"/>
          <a:lstStyle/>
          <a:p>
            <a:pPr algn="ctr">
              <a:lnSpc>
                <a:spcPct val="80000"/>
              </a:lnSpc>
              <a:spcBef>
                <a:spcPts val="0"/>
              </a:spcBef>
              <a:defRPr cap="all" sz="2800">
                <a:solidFill>
                  <a:srgbClr val="232323"/>
                </a:solidFill>
                <a:latin typeface="+mn-lt"/>
                <a:ea typeface="+mn-ea"/>
                <a:cs typeface="+mn-cs"/>
                <a:sym typeface="DIN Condensed"/>
              </a:defRPr>
            </a:pPr>
          </a:p>
        </p:txBody>
      </p:sp>
      <p:sp>
        <p:nvSpPr>
          <p:cNvPr id="221" name="Star"/>
          <p:cNvSpPr/>
          <p:nvPr/>
        </p:nvSpPr>
        <p:spPr>
          <a:xfrm>
            <a:off x="6253777" y="8315553"/>
            <a:ext cx="497246" cy="465635"/>
          </a:xfrm>
          <a:prstGeom prst="star5">
            <a:avLst>
              <a:gd name="adj" fmla="val 19100"/>
              <a:gd name="hf" fmla="val 105146"/>
              <a:gd name="vf" fmla="val 110557"/>
            </a:avLst>
          </a:prstGeom>
          <a:solidFill>
            <a:schemeClr val="accent4"/>
          </a:solidFill>
          <a:ln w="12700">
            <a:miter lim="400000"/>
          </a:ln>
        </p:spPr>
        <p:txBody>
          <a:bodyPr lIns="50800" tIns="50800" rIns="50800" bIns="50800" anchor="ctr"/>
          <a:lstStyle/>
          <a:p>
            <a:pPr algn="ctr">
              <a:lnSpc>
                <a:spcPct val="80000"/>
              </a:lnSpc>
              <a:spcBef>
                <a:spcPts val="0"/>
              </a:spcBef>
              <a:defRPr cap="all" sz="2800">
                <a:solidFill>
                  <a:srgbClr val="232323"/>
                </a:solidFill>
                <a:latin typeface="+mn-lt"/>
                <a:ea typeface="+mn-ea"/>
                <a:cs typeface="+mn-cs"/>
                <a:sym typeface="DIN Condensed"/>
              </a:defRPr>
            </a:pPr>
          </a:p>
        </p:txBody>
      </p:sp>
      <p:sp>
        <p:nvSpPr>
          <p:cNvPr id="222" name="Research and Survey"/>
          <p:cNvSpPr txBox="1"/>
          <p:nvPr/>
        </p:nvSpPr>
        <p:spPr>
          <a:xfrm>
            <a:off x="1228175" y="1461318"/>
            <a:ext cx="2944999"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Research and Survey </a:t>
            </a:r>
          </a:p>
        </p:txBody>
      </p:sp>
      <p:sp>
        <p:nvSpPr>
          <p:cNvPr id="223" name="Requirement Gathering"/>
          <p:cNvSpPr txBox="1"/>
          <p:nvPr/>
        </p:nvSpPr>
        <p:spPr>
          <a:xfrm>
            <a:off x="8623748" y="3103130"/>
            <a:ext cx="2944999"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Requirement Gathering</a:t>
            </a:r>
          </a:p>
        </p:txBody>
      </p:sp>
      <p:sp>
        <p:nvSpPr>
          <p:cNvPr id="224" name="Basic Implementation of Application"/>
          <p:cNvSpPr txBox="1"/>
          <p:nvPr/>
        </p:nvSpPr>
        <p:spPr>
          <a:xfrm>
            <a:off x="463235" y="4853013"/>
            <a:ext cx="3939511" cy="419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800"/>
            </a:lvl1pPr>
          </a:lstStyle>
          <a:p>
            <a:pPr/>
            <a:r>
              <a:t>Basic Implementation of Application</a:t>
            </a:r>
          </a:p>
        </p:txBody>
      </p:sp>
      <p:sp>
        <p:nvSpPr>
          <p:cNvPr id="225" name="Testing and Reviewing of Beta Version"/>
          <p:cNvSpPr txBox="1"/>
          <p:nvPr/>
        </p:nvSpPr>
        <p:spPr>
          <a:xfrm>
            <a:off x="8602054" y="6437166"/>
            <a:ext cx="3939511" cy="73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800"/>
            </a:lvl1pPr>
          </a:lstStyle>
          <a:p>
            <a:pPr/>
            <a:r>
              <a:t>Testing and Reviewing of Beta Version</a:t>
            </a:r>
          </a:p>
        </p:txBody>
      </p:sp>
      <p:sp>
        <p:nvSpPr>
          <p:cNvPr id="226" name="Final Implementation and Reviewing"/>
          <p:cNvSpPr txBox="1"/>
          <p:nvPr/>
        </p:nvSpPr>
        <p:spPr>
          <a:xfrm>
            <a:off x="463235" y="8338820"/>
            <a:ext cx="3939511" cy="419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800"/>
            </a:lvl1pPr>
          </a:lstStyle>
          <a:p>
            <a:pPr/>
            <a:r>
              <a:t>Final Implementation and Reviewing</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