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4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A5C3-7985-D981-6409-DD680D324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8382C-6A99-611C-FC92-6FE910843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F57D6-FC8B-3438-4244-5487CBA52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69BC-971B-4869-80F1-64D6C8F09ECC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1AC97-A00C-D3BB-11DD-80534B02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07B52-0419-59B0-7D9C-D3558598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5162-9821-46B7-8A17-C3FADD135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270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222C9-FFB8-3603-9EBB-BD0D2B406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EA978-F8BE-252C-9785-1AE71F87A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446A3-1369-FD23-5910-6C25F4E1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69BC-971B-4869-80F1-64D6C8F09ECC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ECA86-D5D6-9FB5-8236-AEBC9B012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1AF7D-17D1-A28D-480F-B2CC5BB15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5162-9821-46B7-8A17-C3FADD135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99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9024A9-47CE-BBBB-EA10-DE5D68FF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14E56-C811-67A7-CC5D-441D02C4A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98BBD-E6C4-FA48-EC45-C7ECFC809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69BC-971B-4869-80F1-64D6C8F09ECC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67644-F1B9-B6EC-34B6-4420FE46D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4910D-2EF5-22AE-8C9B-EEF92B3F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5162-9821-46B7-8A17-C3FADD135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42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7BFA3-8A8A-0ED3-CF8B-49C8B458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59366-3D9C-837B-BF31-BEE88E8CC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52F7D-FA92-9D68-C9A2-FBAEFBFC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69BC-971B-4869-80F1-64D6C8F09ECC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94B3F-3B85-379B-79E0-A938EFEC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2908B-760D-3183-FC9E-D790DC40C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5162-9821-46B7-8A17-C3FADD135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86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F7C9-C7EC-0622-8F80-F94B633CB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F0A28-EBB0-1C86-6EF0-7A614F88E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92B94-8F04-BB45-823A-352B68277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69BC-971B-4869-80F1-64D6C8F09ECC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92489-041A-6012-915B-E1BBD1E1E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BD62E-875C-5314-47A8-31C6C686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5162-9821-46B7-8A17-C3FADD135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34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4003D-1DDA-EBA7-32C0-D64DA8206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0A54F-C2AF-9E52-0CB2-65B68A4C1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7039F-750A-9DF6-5E55-08CF14451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1D5F5-C6D6-7662-A12A-EE05060E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69BC-971B-4869-80F1-64D6C8F09ECC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BBAAF-58B4-F7F5-7824-1F70C4CC0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85DC9-3BC9-0BF3-AC2A-84B073A6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5162-9821-46B7-8A17-C3FADD135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76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58521-4181-7A4E-65D5-D302F182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D7133-AA4B-346D-9F4B-BA57C4E52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804FD-86FA-1183-7929-759EB3F7E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FF0F2-F965-79D3-2CA7-80C5FBCDD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CE08A-9B45-7410-02DE-343086204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F9CEE0-447D-3159-2BF0-0C11A7C9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69BC-971B-4869-80F1-64D6C8F09ECC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6F1838-3791-B21B-E9F3-801C48D3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89985C-E6C4-05A8-BF7B-F250D0235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5162-9821-46B7-8A17-C3FADD135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832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5D2EB-6B79-5721-1FB4-7E7CCD50F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83D366-B290-DB3B-65E6-F5778236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69BC-971B-4869-80F1-64D6C8F09ECC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0ECD64-2C82-4298-1357-14B2FE23F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B942A-BA2D-D609-5D47-319491709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5162-9821-46B7-8A17-C3FADD135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88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09B39-1694-F546-7AA4-7EDED7974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69BC-971B-4869-80F1-64D6C8F09ECC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865C0E-BC1B-93DC-2DF7-5DB79F75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EA00E-C297-7E5B-F09C-0897BE22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5162-9821-46B7-8A17-C3FADD135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035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5332-86F4-70E0-F728-FADED5A08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DC23D-AF5D-0510-D478-E768DA51E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D810B-975D-57FD-F635-06C2EE828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C7E43-A677-2FB2-49F1-C6495685B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69BC-971B-4869-80F1-64D6C8F09ECC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06A8B-F466-4B4B-BE4C-F7F6270C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A236C-4FBC-0481-2158-91A8899D4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5162-9821-46B7-8A17-C3FADD135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64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754DD-D227-F874-97AE-486AE6541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A13050-FD40-8C81-7FA4-67D6745BD9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F2EFB-A705-29A8-AF70-384D4B64F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EF7F4-ADB9-6E88-5C16-FAADD3ED5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69BC-971B-4869-80F1-64D6C8F09ECC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60638-8BB5-C2E0-C6F3-DB128E68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E512D-2A23-0809-0AC8-4AF75778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5162-9821-46B7-8A17-C3FADD135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76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93F5A7-06D7-F8B2-3B98-653F77B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E35F4-1E1A-54FF-40CC-A81A019B1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CC589-E4FF-317C-B848-446643BFA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A69BC-971B-4869-80F1-64D6C8F09ECC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B9AE2-1513-B10A-D694-5FEDCC822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EC239-E5DB-C217-B2F8-EC1546356D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25162-9821-46B7-8A17-C3FADD135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9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11439-AF7A-694C-50DC-F3056F93F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Android Security using Machine Learning</a:t>
            </a:r>
            <a:endParaRPr lang="en-IN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5DB4F-1DF7-02A8-6DF9-FBDA1E932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 dirty="0"/>
              <a:t>Ashok Reddy M</a:t>
            </a:r>
            <a:endParaRPr lang="en-IN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629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EC203-8F37-082C-1520-2934E56D8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883"/>
            <a:ext cx="4783697" cy="1942810"/>
          </a:xfrm>
        </p:spPr>
        <p:txBody>
          <a:bodyPr anchor="b">
            <a:normAutofit/>
          </a:bodyPr>
          <a:lstStyle/>
          <a:p>
            <a:r>
              <a:rPr lang="en-US" sz="4000"/>
              <a:t>Static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63CC1-8081-0E69-D35E-66C6816EF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86323"/>
            <a:ext cx="4783697" cy="3433583"/>
          </a:xfrm>
        </p:spPr>
        <p:txBody>
          <a:bodyPr>
            <a:normAutofit/>
          </a:bodyPr>
          <a:lstStyle/>
          <a:p>
            <a:r>
              <a:rPr lang="en-US" sz="2000" dirty="0"/>
              <a:t>Analyze without executing it, one example of them is the study of the code, their callings, resources, etc.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CF5F60-2B9B-2560-167C-9F06491506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35" r="5241"/>
          <a:stretch/>
        </p:blipFill>
        <p:spPr>
          <a:xfrm>
            <a:off x="5988424" y="1426258"/>
            <a:ext cx="5365375" cy="380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1BB1E7-D040-3C38-4196-6939EDF28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749" y="1586858"/>
            <a:ext cx="8540194" cy="4462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3EC203-8F37-082C-1520-2934E56D8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n-US" sz="3200"/>
              <a:t>Dynamic Analysis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63CC1-8081-0E69-D35E-66C6816EF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4544762" cy="3602935"/>
          </a:xfrm>
        </p:spPr>
        <p:txBody>
          <a:bodyPr>
            <a:normAutofit/>
          </a:bodyPr>
          <a:lstStyle/>
          <a:p>
            <a:r>
              <a:rPr lang="en-US" sz="2000" dirty="0"/>
              <a:t>Idea is to analyze the cyber threat during its execution.</a:t>
            </a:r>
          </a:p>
        </p:txBody>
      </p:sp>
    </p:spTree>
    <p:extLst>
      <p:ext uri="{BB962C8B-B14F-4D97-AF65-F5344CB8AC3E}">
        <p14:creationId xmlns:p14="http://schemas.microsoft.com/office/powerpoint/2010/main" val="406320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E506-2CC3-F651-582E-3DA1B6FA8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3545"/>
          </a:xfrm>
        </p:spPr>
        <p:txBody>
          <a:bodyPr/>
          <a:lstStyle/>
          <a:p>
            <a:r>
              <a:rPr lang="en-US" dirty="0"/>
              <a:t>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1094F-6816-0863-93D9-11A8B83DD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238"/>
            <a:ext cx="10515600" cy="4644725"/>
          </a:xfrm>
        </p:spPr>
        <p:txBody>
          <a:bodyPr/>
          <a:lstStyle/>
          <a:p>
            <a:r>
              <a:rPr lang="en-IN" dirty="0"/>
              <a:t> Android Genome Project (</a:t>
            </a:r>
            <a:r>
              <a:rPr lang="en-IN" dirty="0" err="1"/>
              <a:t>MalGenome</a:t>
            </a:r>
            <a:r>
              <a:rPr lang="en-IN" dirty="0"/>
              <a:t>) active from 2012.</a:t>
            </a:r>
          </a:p>
          <a:p>
            <a:r>
              <a:rPr lang="en-US" dirty="0"/>
              <a:t> this set of malware has a size of 1260 applications.</a:t>
            </a:r>
          </a:p>
          <a:p>
            <a:r>
              <a:rPr lang="en-US" dirty="0"/>
              <a:t>Grouped into a total of 49 families.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BFFCA-9F10-E37D-85C8-F151810AE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283" y="3253653"/>
            <a:ext cx="4990737" cy="267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52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18F6E8B-15ED-43C7-94BA-91549A651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8A4AE-5B9F-6364-E64D-5172978AF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025" y="1039999"/>
            <a:ext cx="4900144" cy="23890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Model comparisons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6D7B46-937C-73EC-A9DA-65A8F7DAE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211" y="471748"/>
            <a:ext cx="3780751" cy="255200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8B1D40-0B3D-0499-763F-0C91450F8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13504" y="3676230"/>
            <a:ext cx="3926164" cy="255200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F889D0-6423-C512-9BD9-982F39F32306}"/>
              </a:ext>
            </a:extLst>
          </p:cNvPr>
          <p:cNvSpPr txBox="1">
            <a:spLocks/>
          </p:cNvSpPr>
          <p:nvPr/>
        </p:nvSpPr>
        <p:spPr>
          <a:xfrm>
            <a:off x="952332" y="3237734"/>
            <a:ext cx="4783697" cy="3433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Naive Bytes</a:t>
            </a:r>
          </a:p>
          <a:p>
            <a:r>
              <a:rPr lang="en-US" sz="2000" dirty="0"/>
              <a:t>Random Forest </a:t>
            </a:r>
          </a:p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6337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A190E-00E8-9998-24DD-5F7BF9742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Static Analysis CNN Model</a:t>
            </a:r>
            <a:endParaRPr lang="en-IN" sz="37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6D35D-3C22-EBD9-79E6-EEA85D3E8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Accuracy is 91.25%</a:t>
            </a:r>
          </a:p>
          <a:p>
            <a:endParaRPr lang="en-IN" sz="2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98140-8FE1-310F-3D0D-1F71976973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701" b="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67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A190E-00E8-9998-24DD-5F7BF9742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Dynamic Analysis CNN Model</a:t>
            </a:r>
            <a:endParaRPr lang="en-IN" sz="37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6D35D-3C22-EBD9-79E6-EEA85D3E8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Accuracy is 70.90%</a:t>
            </a:r>
          </a:p>
          <a:p>
            <a:endParaRPr lang="en-IN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3F1570-DEE0-8C47-B0B5-EF00004434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154" b="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87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2486</TotalTime>
  <Words>100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Android Security using Machine Learning</vt:lpstr>
      <vt:lpstr>Static Analysis</vt:lpstr>
      <vt:lpstr>Dynamic Analysis</vt:lpstr>
      <vt:lpstr>Dataset</vt:lpstr>
      <vt:lpstr>Model comparisons</vt:lpstr>
      <vt:lpstr>Static Analysis CNN Model</vt:lpstr>
      <vt:lpstr>Dynamic Analysis CNN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Security using Machine Learning</dc:title>
  <dc:creator>Ashok Reddy Medikonda</dc:creator>
  <cp:lastModifiedBy>Ashok Reddy Medikonda</cp:lastModifiedBy>
  <cp:revision>2</cp:revision>
  <dcterms:created xsi:type="dcterms:W3CDTF">2023-11-30T06:51:40Z</dcterms:created>
  <dcterms:modified xsi:type="dcterms:W3CDTF">2023-12-02T01:38:46Z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38202f9-8d41-4950-b014-f183e397b746_Enabled">
    <vt:lpwstr>true</vt:lpwstr>
  </property>
  <property fmtid="{D5CDD505-2E9C-101B-9397-08002B2CF9AE}" pid="3" name="MSIP_Label_638202f9-8d41-4950-b014-f183e397b746_SetDate">
    <vt:lpwstr>2023-11-30T08:12:26Z</vt:lpwstr>
  </property>
  <property fmtid="{D5CDD505-2E9C-101B-9397-08002B2CF9AE}" pid="4" name="MSIP_Label_638202f9-8d41-4950-b014-f183e397b746_Method">
    <vt:lpwstr>Standard</vt:lpwstr>
  </property>
  <property fmtid="{D5CDD505-2E9C-101B-9397-08002B2CF9AE}" pid="5" name="MSIP_Label_638202f9-8d41-4950-b014-f183e397b746_Name">
    <vt:lpwstr>defa4170-0d19-0005-0004-bc88714345d2</vt:lpwstr>
  </property>
  <property fmtid="{D5CDD505-2E9C-101B-9397-08002B2CF9AE}" pid="6" name="MSIP_Label_638202f9-8d41-4950-b014-f183e397b746_SiteId">
    <vt:lpwstr>13b3b0ce-cd75-49a4-bfea-0a03b01ff1ab</vt:lpwstr>
  </property>
  <property fmtid="{D5CDD505-2E9C-101B-9397-08002B2CF9AE}" pid="7" name="MSIP_Label_638202f9-8d41-4950-b014-f183e397b746_ActionId">
    <vt:lpwstr>26ccf4b3-96a3-4283-96ce-8b35b8bc9e1f</vt:lpwstr>
  </property>
  <property fmtid="{D5CDD505-2E9C-101B-9397-08002B2CF9AE}" pid="8" name="MSIP_Label_638202f9-8d41-4950-b014-f183e397b746_ContentBits">
    <vt:lpwstr>0</vt:lpwstr>
  </property>
</Properties>
</file>