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3179845" y="3207846"/>
            <a:ext cx="8610600" cy="2225041"/>
          </a:xfrm>
          <a:prstGeom prst="rect"/>
          <a:noFill/>
        </p:spPr>
        <p:txBody>
          <a:bodyPr anchor="t" bIns="45720" lIns="91440" rIns="91440" rtlCol="0" tIns="45720" wrap="square">
            <a:spAutoFit/>
          </a:bodyPr>
          <a:p>
            <a:r>
              <a:rPr dirty="0" sz="2400" lang="en-US"/>
              <a:t>STUDENT NAME: </a:t>
            </a:r>
            <a:r>
              <a:rPr altLang="en-IN" dirty="0" sz="2400" lang="en-US"/>
              <a:t>R</a:t>
            </a:r>
            <a:r>
              <a:rPr altLang="en-IN" dirty="0" sz="2400" lang="en-US"/>
              <a:t>.</a:t>
            </a:r>
            <a:r>
              <a:rPr altLang="en-IN" dirty="0" sz="2400" lang="en-US"/>
              <a:t> </a:t>
            </a:r>
            <a:r>
              <a:rPr altLang="en-IN" dirty="0" sz="2400" lang="en-US"/>
              <a:t>A</a:t>
            </a:r>
            <a:r>
              <a:rPr altLang="en-IN" dirty="0" sz="2400" lang="en-US"/>
              <a:t>S</a:t>
            </a:r>
            <a:r>
              <a:rPr altLang="en-IN" dirty="0" sz="2400" lang="en-US"/>
              <a:t>H</a:t>
            </a:r>
            <a:r>
              <a:rPr altLang="en-IN" dirty="0" sz="2400" lang="en-US"/>
              <a:t>O</a:t>
            </a:r>
            <a:r>
              <a:rPr altLang="en-IN" dirty="0" sz="2400" lang="en-US"/>
              <a:t>K</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altLang="en-IN" dirty="0" sz="2400" lang="en-US"/>
              <a:t>6</a:t>
            </a:r>
            <a:r>
              <a:rPr altLang="en-IN" dirty="0" sz="2400" lang="en-US"/>
              <a:t>2</a:t>
            </a:r>
            <a:r>
              <a:rPr altLang="en-IN" dirty="0" sz="2400" lang="en-US"/>
              <a:t>4</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0">
            <a:off x="3421927" y="3989180"/>
            <a:ext cx="5348146"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37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306152" y="1288578"/>
            <a:ext cx="7891160" cy="2606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pic>
        <p:nvPicPr>
          <p:cNvPr id="2097169" name=""/>
          <p:cNvPicPr>
            <a:picLocks/>
          </p:cNvPicPr>
          <p:nvPr/>
        </p:nvPicPr>
        <p:blipFill>
          <a:blip xmlns:r="http://schemas.openxmlformats.org/officeDocument/2006/relationships" r:embed="rId2"/>
          <a:stretch>
            <a:fillRect/>
          </a:stretch>
        </p:blipFill>
        <p:spPr>
          <a:xfrm rot="0">
            <a:off x="6341053" y="3292301"/>
            <a:ext cx="5289847" cy="3372806"/>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2024-03-28T06:07:22Z</dcterms:created>
  <dcterms:modified xsi:type="dcterms:W3CDTF">2025-09-10T08:47:50Z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bcff9076e97a46548e474475708e32f2</vt:lpwstr>
  </property>
</Properties>
</file>