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3F2D9837-310B-4BC0-A2D0-0D1D9B6054C3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75424-7366-44B0-BBC2-9776DBF5BA28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3C1B93F-0ACF-4D5C-9EB4-A8DECC07B3F9}">
      <dgm:prSet phldrT="[Text]" custT="1"/>
      <dgm:spPr/>
      <dgm:t>
        <a:bodyPr/>
        <a:lstStyle/>
        <a:p>
          <a:r>
            <a:rPr lang="en-US" sz="1800" dirty="0" err="1"/>
            <a:t>AndroSec</a:t>
          </a:r>
          <a:r>
            <a:rPr lang="en-US" sz="1800" dirty="0"/>
            <a:t> Toolkit (GUI)</a:t>
          </a:r>
          <a:endParaRPr lang="en-IN" sz="1800" dirty="0"/>
        </a:p>
      </dgm:t>
    </dgm:pt>
    <dgm:pt modelId="{51DC30B1-F292-4F33-9657-C52F141D5B92}" type="parTrans" cxnId="{F58054AC-F8AE-41B1-948A-3F1A67D29F81}">
      <dgm:prSet/>
      <dgm:spPr/>
      <dgm:t>
        <a:bodyPr/>
        <a:lstStyle/>
        <a:p>
          <a:endParaRPr lang="en-IN"/>
        </a:p>
      </dgm:t>
    </dgm:pt>
    <dgm:pt modelId="{1E791F7E-336D-4FF6-974E-3B968E0B9680}" type="sibTrans" cxnId="{F58054AC-F8AE-41B1-948A-3F1A67D29F81}">
      <dgm:prSet/>
      <dgm:spPr/>
      <dgm:t>
        <a:bodyPr/>
        <a:lstStyle/>
        <a:p>
          <a:endParaRPr lang="en-IN"/>
        </a:p>
      </dgm:t>
    </dgm:pt>
    <dgm:pt modelId="{4C698836-BDAE-42C8-B850-271E495A6824}">
      <dgm:prSet phldrT="[Text]" custT="1"/>
      <dgm:spPr/>
      <dgm:t>
        <a:bodyPr/>
        <a:lstStyle/>
        <a:p>
          <a:r>
            <a:rPr lang="en-US" sz="1800" dirty="0"/>
            <a:t>Automated Security Scan</a:t>
          </a:r>
          <a:endParaRPr lang="en-IN" sz="1800" dirty="0"/>
        </a:p>
      </dgm:t>
    </dgm:pt>
    <dgm:pt modelId="{3F84E4C5-7EC5-4773-9618-F9BA97457292}" type="parTrans" cxnId="{EA6DCCF3-8FED-41D2-B692-74CB8548FC45}">
      <dgm:prSet/>
      <dgm:spPr/>
      <dgm:t>
        <a:bodyPr/>
        <a:lstStyle/>
        <a:p>
          <a:endParaRPr lang="en-IN" sz="1800"/>
        </a:p>
      </dgm:t>
    </dgm:pt>
    <dgm:pt modelId="{4ADC0EE3-EFA6-4F1E-87CE-C9792A673B35}" type="sibTrans" cxnId="{EA6DCCF3-8FED-41D2-B692-74CB8548FC45}">
      <dgm:prSet/>
      <dgm:spPr/>
      <dgm:t>
        <a:bodyPr/>
        <a:lstStyle/>
        <a:p>
          <a:endParaRPr lang="en-IN"/>
        </a:p>
      </dgm:t>
    </dgm:pt>
    <dgm:pt modelId="{850F7BD6-BDC7-4AA5-A045-64325A5FF69D}">
      <dgm:prSet phldrT="[Text]" custT="1"/>
      <dgm:spPr/>
      <dgm:t>
        <a:bodyPr/>
        <a:lstStyle/>
        <a:p>
          <a:r>
            <a:rPr lang="en-US" sz="1800" dirty="0"/>
            <a:t>Static Analysis</a:t>
          </a:r>
          <a:endParaRPr lang="en-IN" sz="1800" dirty="0"/>
        </a:p>
      </dgm:t>
    </dgm:pt>
    <dgm:pt modelId="{8EFB4A17-F061-421E-B803-F303F5A728C0}" type="parTrans" cxnId="{D9E07E83-8E87-4EA9-B380-5D4F6D335694}">
      <dgm:prSet/>
      <dgm:spPr/>
      <dgm:t>
        <a:bodyPr/>
        <a:lstStyle/>
        <a:p>
          <a:endParaRPr lang="en-IN" sz="1800"/>
        </a:p>
      </dgm:t>
    </dgm:pt>
    <dgm:pt modelId="{28644F4E-4FAA-44E7-AD7B-B5351331CF99}" type="sibTrans" cxnId="{D9E07E83-8E87-4EA9-B380-5D4F6D335694}">
      <dgm:prSet/>
      <dgm:spPr/>
      <dgm:t>
        <a:bodyPr/>
        <a:lstStyle/>
        <a:p>
          <a:endParaRPr lang="en-IN"/>
        </a:p>
      </dgm:t>
    </dgm:pt>
    <dgm:pt modelId="{7FE8CA19-54D0-4EC7-B8A2-AD3056AB82A0}">
      <dgm:prSet phldrT="[Text]" custT="1"/>
      <dgm:spPr/>
      <dgm:t>
        <a:bodyPr/>
        <a:lstStyle/>
        <a:p>
          <a:r>
            <a:rPr lang="en-US" sz="1800" dirty="0"/>
            <a:t>Dynamic Analysis</a:t>
          </a:r>
          <a:endParaRPr lang="en-IN" sz="1800" dirty="0"/>
        </a:p>
      </dgm:t>
    </dgm:pt>
    <dgm:pt modelId="{BD855795-EB47-4A0F-913A-83728DE5B6DF}" type="parTrans" cxnId="{BACBE154-D667-4A16-AF31-39B09F58AACE}">
      <dgm:prSet/>
      <dgm:spPr/>
      <dgm:t>
        <a:bodyPr/>
        <a:lstStyle/>
        <a:p>
          <a:endParaRPr lang="en-IN" sz="1800"/>
        </a:p>
      </dgm:t>
    </dgm:pt>
    <dgm:pt modelId="{236B9906-65A6-44C6-8DBF-104B9E49AF6B}" type="sibTrans" cxnId="{BACBE154-D667-4A16-AF31-39B09F58AACE}">
      <dgm:prSet/>
      <dgm:spPr/>
      <dgm:t>
        <a:bodyPr/>
        <a:lstStyle/>
        <a:p>
          <a:endParaRPr lang="en-IN"/>
        </a:p>
      </dgm:t>
    </dgm:pt>
    <dgm:pt modelId="{E0224FCC-5FC0-4FB0-93E2-EC8F2170A4E3}">
      <dgm:prSet phldrT="[Text]" custT="1"/>
      <dgm:spPr/>
      <dgm:t>
        <a:bodyPr/>
        <a:lstStyle/>
        <a:p>
          <a:r>
            <a:rPr lang="en-US" sz="1800" dirty="0"/>
            <a:t>Network Monitoring</a:t>
          </a:r>
          <a:endParaRPr lang="en-IN" sz="1800" dirty="0"/>
        </a:p>
      </dgm:t>
    </dgm:pt>
    <dgm:pt modelId="{B1B3807E-65EE-405E-835F-3BBB6BE90582}" type="parTrans" cxnId="{D2BBE6CD-5FFF-4ACC-8055-BB1F4FE9FD7D}">
      <dgm:prSet/>
      <dgm:spPr/>
      <dgm:t>
        <a:bodyPr/>
        <a:lstStyle/>
        <a:p>
          <a:endParaRPr lang="en-IN" sz="1800"/>
        </a:p>
      </dgm:t>
    </dgm:pt>
    <dgm:pt modelId="{BBE711E6-F492-4050-B6E3-A29137E149E5}" type="sibTrans" cxnId="{D2BBE6CD-5FFF-4ACC-8055-BB1F4FE9FD7D}">
      <dgm:prSet/>
      <dgm:spPr/>
      <dgm:t>
        <a:bodyPr/>
        <a:lstStyle/>
        <a:p>
          <a:endParaRPr lang="en-IN"/>
        </a:p>
      </dgm:t>
    </dgm:pt>
    <dgm:pt modelId="{DA42F16A-409A-4C39-A6F9-607ACA30D680}">
      <dgm:prSet phldrT="[Text]" custT="1"/>
      <dgm:spPr/>
      <dgm:t>
        <a:bodyPr/>
        <a:lstStyle/>
        <a:p>
          <a:r>
            <a:rPr lang="en-US" sz="1800" dirty="0"/>
            <a:t>Identify Data-leakage</a:t>
          </a:r>
          <a:endParaRPr lang="en-IN" sz="1800" dirty="0"/>
        </a:p>
      </dgm:t>
    </dgm:pt>
    <dgm:pt modelId="{0FD701AF-C504-42A4-BCE7-47FC70DB385B}" type="parTrans" cxnId="{A455AAE0-8FCA-4581-B685-94987A5899A0}">
      <dgm:prSet/>
      <dgm:spPr/>
      <dgm:t>
        <a:bodyPr/>
        <a:lstStyle/>
        <a:p>
          <a:endParaRPr lang="en-IN" sz="1800"/>
        </a:p>
      </dgm:t>
    </dgm:pt>
    <dgm:pt modelId="{A3EF7BB6-4137-41E2-AE6E-25F0745D7F47}" type="sibTrans" cxnId="{A455AAE0-8FCA-4581-B685-94987A5899A0}">
      <dgm:prSet/>
      <dgm:spPr/>
      <dgm:t>
        <a:bodyPr/>
        <a:lstStyle/>
        <a:p>
          <a:endParaRPr lang="en-IN"/>
        </a:p>
      </dgm:t>
    </dgm:pt>
    <dgm:pt modelId="{37D9C8AA-166D-49BA-8E0B-6BAAAD8172DC}">
      <dgm:prSet phldrT="[Text]" custT="1"/>
      <dgm:spPr/>
      <dgm:t>
        <a:bodyPr/>
        <a:lstStyle/>
        <a:p>
          <a:r>
            <a:rPr lang="en-US" sz="1800" dirty="0"/>
            <a:t>Blacklisted IPs</a:t>
          </a:r>
          <a:endParaRPr lang="en-IN" sz="1800" dirty="0"/>
        </a:p>
      </dgm:t>
    </dgm:pt>
    <dgm:pt modelId="{F7BD24FC-2DC5-4D32-B69D-0F8D35BB94CD}" type="parTrans" cxnId="{6F93D2CA-B026-4780-85CA-FE4C079D3718}">
      <dgm:prSet/>
      <dgm:spPr/>
      <dgm:t>
        <a:bodyPr/>
        <a:lstStyle/>
        <a:p>
          <a:endParaRPr lang="en-IN" sz="1800"/>
        </a:p>
      </dgm:t>
    </dgm:pt>
    <dgm:pt modelId="{74818351-6D8C-4257-A730-6643C3AC0FDE}" type="sibTrans" cxnId="{6F93D2CA-B026-4780-85CA-FE4C079D3718}">
      <dgm:prSet/>
      <dgm:spPr/>
      <dgm:t>
        <a:bodyPr/>
        <a:lstStyle/>
        <a:p>
          <a:endParaRPr lang="en-IN"/>
        </a:p>
      </dgm:t>
    </dgm:pt>
    <dgm:pt modelId="{47C7D4F8-7547-4506-8CCB-C6548401E9A0}">
      <dgm:prSet phldrT="[Text]"/>
      <dgm:spPr/>
      <dgm:t>
        <a:bodyPr/>
        <a:lstStyle/>
        <a:p>
          <a:endParaRPr lang="en-IN" sz="1800" dirty="0"/>
        </a:p>
      </dgm:t>
    </dgm:pt>
    <dgm:pt modelId="{181334B4-0ED9-48A9-BEA8-00C5B413EB99}" type="parTrans" cxnId="{CC7B933F-9BB1-4820-8526-597CE2BF51B0}">
      <dgm:prSet/>
      <dgm:spPr/>
      <dgm:t>
        <a:bodyPr/>
        <a:lstStyle/>
        <a:p>
          <a:endParaRPr lang="en-IN"/>
        </a:p>
      </dgm:t>
    </dgm:pt>
    <dgm:pt modelId="{D96E454A-17EC-44B0-A950-1620B2739508}" type="sibTrans" cxnId="{CC7B933F-9BB1-4820-8526-597CE2BF51B0}">
      <dgm:prSet/>
      <dgm:spPr/>
      <dgm:t>
        <a:bodyPr/>
        <a:lstStyle/>
        <a:p>
          <a:endParaRPr lang="en-IN"/>
        </a:p>
      </dgm:t>
    </dgm:pt>
    <dgm:pt modelId="{DFDBDB70-3C16-485E-85D1-EAAB842017DA}">
      <dgm:prSet phldrT="[Text]" custT="1"/>
      <dgm:spPr/>
      <dgm:t>
        <a:bodyPr/>
        <a:lstStyle/>
        <a:p>
          <a:r>
            <a:rPr lang="en-US" sz="1800" dirty="0"/>
            <a:t>SIEM</a:t>
          </a:r>
          <a:endParaRPr lang="en-IN" sz="1800" dirty="0"/>
        </a:p>
      </dgm:t>
    </dgm:pt>
    <dgm:pt modelId="{B41223D8-8BBB-4963-A2FD-B5061E1C42BE}" type="parTrans" cxnId="{3A49E387-7948-4BE0-8A03-BA11D6ECFA7F}">
      <dgm:prSet/>
      <dgm:spPr/>
      <dgm:t>
        <a:bodyPr/>
        <a:lstStyle/>
        <a:p>
          <a:endParaRPr lang="en-IN" sz="1800"/>
        </a:p>
      </dgm:t>
    </dgm:pt>
    <dgm:pt modelId="{F1DACC12-1F94-4A0B-8D92-DCA1AE732619}" type="sibTrans" cxnId="{3A49E387-7948-4BE0-8A03-BA11D6ECFA7F}">
      <dgm:prSet/>
      <dgm:spPr/>
      <dgm:t>
        <a:bodyPr/>
        <a:lstStyle/>
        <a:p>
          <a:endParaRPr lang="en-IN"/>
        </a:p>
      </dgm:t>
    </dgm:pt>
    <dgm:pt modelId="{288C4302-AA50-4644-A04D-2AB808FBDEE4}">
      <dgm:prSet phldrT="[Text]" custT="1"/>
      <dgm:spPr/>
      <dgm:t>
        <a:bodyPr/>
        <a:lstStyle/>
        <a:p>
          <a:r>
            <a:rPr lang="en-US" sz="1800" dirty="0"/>
            <a:t>Reporting and Documentation</a:t>
          </a:r>
          <a:endParaRPr lang="en-IN" sz="1800" dirty="0"/>
        </a:p>
      </dgm:t>
    </dgm:pt>
    <dgm:pt modelId="{98752F08-2483-4EC4-84FB-A67449A17651}" type="parTrans" cxnId="{936ACAED-27B1-46FA-A438-FEA61E29144A}">
      <dgm:prSet/>
      <dgm:spPr/>
      <dgm:t>
        <a:bodyPr/>
        <a:lstStyle/>
        <a:p>
          <a:endParaRPr lang="en-IN" sz="1800"/>
        </a:p>
      </dgm:t>
    </dgm:pt>
    <dgm:pt modelId="{0DABE21E-E9EA-457D-A578-5D46D69EA28D}" type="sibTrans" cxnId="{936ACAED-27B1-46FA-A438-FEA61E29144A}">
      <dgm:prSet/>
      <dgm:spPr/>
      <dgm:t>
        <a:bodyPr/>
        <a:lstStyle/>
        <a:p>
          <a:endParaRPr lang="en-IN"/>
        </a:p>
      </dgm:t>
    </dgm:pt>
    <dgm:pt modelId="{7F656A95-3FDD-4315-B1EF-E10E1FD15F3C}" type="pres">
      <dgm:prSet presAssocID="{FB475424-7366-44B0-BBC2-9776DBF5BA2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B3391F7-7F29-4AA3-A21D-FBCE90018A56}" type="pres">
      <dgm:prSet presAssocID="{13C1B93F-0ACF-4D5C-9EB4-A8DECC07B3F9}" presName="centerShape" presStyleLbl="node0" presStyleIdx="0" presStyleCnt="1" custScaleX="96684" custScaleY="80662"/>
      <dgm:spPr/>
    </dgm:pt>
    <dgm:pt modelId="{91E77E0E-DB57-4243-8C8F-6D9FEE91BEF1}" type="pres">
      <dgm:prSet presAssocID="{3F84E4C5-7EC5-4773-9618-F9BA97457292}" presName="parTrans" presStyleLbl="bgSibTrans2D1" presStyleIdx="0" presStyleCnt="8" custAng="0" custLinFactNeighborX="1116" custLinFactNeighborY="19080"/>
      <dgm:spPr/>
    </dgm:pt>
    <dgm:pt modelId="{790871EF-E476-4858-9528-C7D31FB99605}" type="pres">
      <dgm:prSet presAssocID="{4C698836-BDAE-42C8-B850-271E495A6824}" presName="node" presStyleLbl="node1" presStyleIdx="0" presStyleCnt="8" custScaleX="149010" custScaleY="121416" custRadScaleRad="91534" custRadScaleInc="-21785">
        <dgm:presLayoutVars>
          <dgm:bulletEnabled val="1"/>
        </dgm:presLayoutVars>
      </dgm:prSet>
      <dgm:spPr/>
    </dgm:pt>
    <dgm:pt modelId="{D4253BF1-8369-41AB-82C1-794D7287D411}" type="pres">
      <dgm:prSet presAssocID="{8EFB4A17-F061-421E-B803-F303F5A728C0}" presName="parTrans" presStyleLbl="bgSibTrans2D1" presStyleIdx="1" presStyleCnt="8"/>
      <dgm:spPr/>
    </dgm:pt>
    <dgm:pt modelId="{83605C70-FC8A-484C-A202-DB7CE72A4AB3}" type="pres">
      <dgm:prSet presAssocID="{850F7BD6-BDC7-4AA5-A045-64325A5FF69D}" presName="node" presStyleLbl="node1" presStyleIdx="1" presStyleCnt="8" custScaleX="109150" custScaleY="107087" custRadScaleRad="99128" custRadScaleInc="-27830">
        <dgm:presLayoutVars>
          <dgm:bulletEnabled val="1"/>
        </dgm:presLayoutVars>
      </dgm:prSet>
      <dgm:spPr/>
    </dgm:pt>
    <dgm:pt modelId="{5B0F7D81-0B7F-4D71-89AE-86DD865ED716}" type="pres">
      <dgm:prSet presAssocID="{BD855795-EB47-4A0F-913A-83728DE5B6DF}" presName="parTrans" presStyleLbl="bgSibTrans2D1" presStyleIdx="2" presStyleCnt="8"/>
      <dgm:spPr/>
    </dgm:pt>
    <dgm:pt modelId="{CC3C3C87-A7BA-4E57-977A-53B06400170A}" type="pres">
      <dgm:prSet presAssocID="{7FE8CA19-54D0-4EC7-B8A2-AD3056AB82A0}" presName="node" presStyleLbl="node1" presStyleIdx="2" presStyleCnt="8" custScaleX="114741" custScaleY="107775" custRadScaleRad="106116" custRadScaleInc="-37751">
        <dgm:presLayoutVars>
          <dgm:bulletEnabled val="1"/>
        </dgm:presLayoutVars>
      </dgm:prSet>
      <dgm:spPr/>
    </dgm:pt>
    <dgm:pt modelId="{F51A264A-6B97-45AE-93C3-7AFF0FD11421}" type="pres">
      <dgm:prSet presAssocID="{B1B3807E-65EE-405E-835F-3BBB6BE90582}" presName="parTrans" presStyleLbl="bgSibTrans2D1" presStyleIdx="3" presStyleCnt="8"/>
      <dgm:spPr/>
    </dgm:pt>
    <dgm:pt modelId="{15B0B23A-58D2-465F-956D-7315C53E3FB8}" type="pres">
      <dgm:prSet presAssocID="{E0224FCC-5FC0-4FB0-93E2-EC8F2170A4E3}" presName="node" presStyleLbl="node1" presStyleIdx="3" presStyleCnt="8" custScaleX="121542" custScaleY="134206" custRadScaleRad="100015" custRadScaleInc="-20445">
        <dgm:presLayoutVars>
          <dgm:bulletEnabled val="1"/>
        </dgm:presLayoutVars>
      </dgm:prSet>
      <dgm:spPr/>
    </dgm:pt>
    <dgm:pt modelId="{A909B373-C056-41AD-ABD7-E234DF1170B8}" type="pres">
      <dgm:prSet presAssocID="{0FD701AF-C504-42A4-BCE7-47FC70DB385B}" presName="parTrans" presStyleLbl="bgSibTrans2D1" presStyleIdx="4" presStyleCnt="8"/>
      <dgm:spPr/>
    </dgm:pt>
    <dgm:pt modelId="{B4B84CDA-015C-4068-AB07-DF9E52642D83}" type="pres">
      <dgm:prSet presAssocID="{DA42F16A-409A-4C39-A6F9-607ACA30D680}" presName="node" presStyleLbl="node1" presStyleIdx="4" presStyleCnt="8" custScaleX="232059" custScaleY="113690" custRadScaleRad="106389" custRadScaleInc="35850">
        <dgm:presLayoutVars>
          <dgm:bulletEnabled val="1"/>
        </dgm:presLayoutVars>
      </dgm:prSet>
      <dgm:spPr/>
    </dgm:pt>
    <dgm:pt modelId="{AD227E00-819A-4C9A-9C6B-F4D0C78ED4CB}" type="pres">
      <dgm:prSet presAssocID="{F7BD24FC-2DC5-4D32-B69D-0F8D35BB94CD}" presName="parTrans" presStyleLbl="bgSibTrans2D1" presStyleIdx="5" presStyleCnt="8"/>
      <dgm:spPr/>
    </dgm:pt>
    <dgm:pt modelId="{86C90E19-B224-4EAD-B1E7-C70C8504F979}" type="pres">
      <dgm:prSet presAssocID="{37D9C8AA-166D-49BA-8E0B-6BAAAD8172DC}" presName="node" presStyleLbl="node1" presStyleIdx="5" presStyleCnt="8" custScaleX="172697" custScaleY="101480" custRadScaleRad="105326" custRadScaleInc="59068">
        <dgm:presLayoutVars>
          <dgm:bulletEnabled val="1"/>
        </dgm:presLayoutVars>
      </dgm:prSet>
      <dgm:spPr/>
    </dgm:pt>
    <dgm:pt modelId="{E8458607-425E-4101-A089-6B21B452345E}" type="pres">
      <dgm:prSet presAssocID="{B41223D8-8BBB-4963-A2FD-B5061E1C42BE}" presName="parTrans" presStyleLbl="bgSibTrans2D1" presStyleIdx="6" presStyleCnt="8"/>
      <dgm:spPr/>
    </dgm:pt>
    <dgm:pt modelId="{622D2A40-EF61-4FB2-871F-7A157F0D2D63}" type="pres">
      <dgm:prSet presAssocID="{DFDBDB70-3C16-485E-85D1-EAAB842017DA}" presName="node" presStyleLbl="node1" presStyleIdx="6" presStyleCnt="8" custRadScaleRad="96956" custRadScaleInc="32254">
        <dgm:presLayoutVars>
          <dgm:bulletEnabled val="1"/>
        </dgm:presLayoutVars>
      </dgm:prSet>
      <dgm:spPr/>
    </dgm:pt>
    <dgm:pt modelId="{BE729802-E296-4E12-9360-43A97FA3B96D}" type="pres">
      <dgm:prSet presAssocID="{98752F08-2483-4EC4-84FB-A67449A17651}" presName="parTrans" presStyleLbl="bgSibTrans2D1" presStyleIdx="7" presStyleCnt="8"/>
      <dgm:spPr/>
    </dgm:pt>
    <dgm:pt modelId="{1D29F31C-F415-47BC-BC02-87D5A8B5EEFD}" type="pres">
      <dgm:prSet presAssocID="{288C4302-AA50-4644-A04D-2AB808FBDEE4}" presName="node" presStyleLbl="node1" presStyleIdx="7" presStyleCnt="8" custScaleX="183138" custScaleY="126712" custRadScaleRad="93078" custRadScaleInc="19287">
        <dgm:presLayoutVars>
          <dgm:bulletEnabled val="1"/>
        </dgm:presLayoutVars>
      </dgm:prSet>
      <dgm:spPr/>
    </dgm:pt>
  </dgm:ptLst>
  <dgm:cxnLst>
    <dgm:cxn modelId="{3C42D01F-3349-4095-A5EC-0D61F1A52DEF}" type="presOf" srcId="{B41223D8-8BBB-4963-A2FD-B5061E1C42BE}" destId="{E8458607-425E-4101-A089-6B21B452345E}" srcOrd="0" destOrd="0" presId="urn:microsoft.com/office/officeart/2005/8/layout/radial4"/>
    <dgm:cxn modelId="{75519922-EF4B-4015-B4DB-E3FBDBD77E70}" type="presOf" srcId="{3F84E4C5-7EC5-4773-9618-F9BA97457292}" destId="{91E77E0E-DB57-4243-8C8F-6D9FEE91BEF1}" srcOrd="0" destOrd="0" presId="urn:microsoft.com/office/officeart/2005/8/layout/radial4"/>
    <dgm:cxn modelId="{1C25B52A-72FC-425A-91DA-7B828DF6FEC5}" type="presOf" srcId="{288C4302-AA50-4644-A04D-2AB808FBDEE4}" destId="{1D29F31C-F415-47BC-BC02-87D5A8B5EEFD}" srcOrd="0" destOrd="0" presId="urn:microsoft.com/office/officeart/2005/8/layout/radial4"/>
    <dgm:cxn modelId="{4035ED35-BBE9-4A51-881B-371BA974749E}" type="presOf" srcId="{0FD701AF-C504-42A4-BCE7-47FC70DB385B}" destId="{A909B373-C056-41AD-ABD7-E234DF1170B8}" srcOrd="0" destOrd="0" presId="urn:microsoft.com/office/officeart/2005/8/layout/radial4"/>
    <dgm:cxn modelId="{CC7B933F-9BB1-4820-8526-597CE2BF51B0}" srcId="{FB475424-7366-44B0-BBC2-9776DBF5BA28}" destId="{47C7D4F8-7547-4506-8CCB-C6548401E9A0}" srcOrd="1" destOrd="0" parTransId="{181334B4-0ED9-48A9-BEA8-00C5B413EB99}" sibTransId="{D96E454A-17EC-44B0-A950-1620B2739508}"/>
    <dgm:cxn modelId="{2AF97C60-4B21-45F2-B284-802D818168C6}" type="presOf" srcId="{13C1B93F-0ACF-4D5C-9EB4-A8DECC07B3F9}" destId="{EB3391F7-7F29-4AA3-A21D-FBCE90018A56}" srcOrd="0" destOrd="0" presId="urn:microsoft.com/office/officeart/2005/8/layout/radial4"/>
    <dgm:cxn modelId="{19DBB041-353A-4FD9-B6C6-385318ED96F1}" type="presOf" srcId="{FB475424-7366-44B0-BBC2-9776DBF5BA28}" destId="{7F656A95-3FDD-4315-B1EF-E10E1FD15F3C}" srcOrd="0" destOrd="0" presId="urn:microsoft.com/office/officeart/2005/8/layout/radial4"/>
    <dgm:cxn modelId="{66F59E62-963C-4F95-8383-598E466F2E37}" type="presOf" srcId="{98752F08-2483-4EC4-84FB-A67449A17651}" destId="{BE729802-E296-4E12-9360-43A97FA3B96D}" srcOrd="0" destOrd="0" presId="urn:microsoft.com/office/officeart/2005/8/layout/radial4"/>
    <dgm:cxn modelId="{9D25DB46-2C50-437F-8E1A-F97E17507834}" type="presOf" srcId="{37D9C8AA-166D-49BA-8E0B-6BAAAD8172DC}" destId="{86C90E19-B224-4EAD-B1E7-C70C8504F979}" srcOrd="0" destOrd="0" presId="urn:microsoft.com/office/officeart/2005/8/layout/radial4"/>
    <dgm:cxn modelId="{78FC564B-68C8-4EF2-8793-1BDAF7E87D5F}" type="presOf" srcId="{B1B3807E-65EE-405E-835F-3BBB6BE90582}" destId="{F51A264A-6B97-45AE-93C3-7AFF0FD11421}" srcOrd="0" destOrd="0" presId="urn:microsoft.com/office/officeart/2005/8/layout/radial4"/>
    <dgm:cxn modelId="{BACBE154-D667-4A16-AF31-39B09F58AACE}" srcId="{13C1B93F-0ACF-4D5C-9EB4-A8DECC07B3F9}" destId="{7FE8CA19-54D0-4EC7-B8A2-AD3056AB82A0}" srcOrd="2" destOrd="0" parTransId="{BD855795-EB47-4A0F-913A-83728DE5B6DF}" sibTransId="{236B9906-65A6-44C6-8DBF-104B9E49AF6B}"/>
    <dgm:cxn modelId="{60131781-98A0-4C40-9412-B2C2BB20F105}" type="presOf" srcId="{E0224FCC-5FC0-4FB0-93E2-EC8F2170A4E3}" destId="{15B0B23A-58D2-465F-956D-7315C53E3FB8}" srcOrd="0" destOrd="0" presId="urn:microsoft.com/office/officeart/2005/8/layout/radial4"/>
    <dgm:cxn modelId="{D9E07E83-8E87-4EA9-B380-5D4F6D335694}" srcId="{13C1B93F-0ACF-4D5C-9EB4-A8DECC07B3F9}" destId="{850F7BD6-BDC7-4AA5-A045-64325A5FF69D}" srcOrd="1" destOrd="0" parTransId="{8EFB4A17-F061-421E-B803-F303F5A728C0}" sibTransId="{28644F4E-4FAA-44E7-AD7B-B5351331CF99}"/>
    <dgm:cxn modelId="{3A49E387-7948-4BE0-8A03-BA11D6ECFA7F}" srcId="{13C1B93F-0ACF-4D5C-9EB4-A8DECC07B3F9}" destId="{DFDBDB70-3C16-485E-85D1-EAAB842017DA}" srcOrd="6" destOrd="0" parTransId="{B41223D8-8BBB-4963-A2FD-B5061E1C42BE}" sibTransId="{F1DACC12-1F94-4A0B-8D92-DCA1AE732619}"/>
    <dgm:cxn modelId="{2F419693-C2C1-485A-A1EB-A8CD77F74B3E}" type="presOf" srcId="{4C698836-BDAE-42C8-B850-271E495A6824}" destId="{790871EF-E476-4858-9528-C7D31FB99605}" srcOrd="0" destOrd="0" presId="urn:microsoft.com/office/officeart/2005/8/layout/radial4"/>
    <dgm:cxn modelId="{9ED7EF93-68A9-47E9-8691-90CC94BC4187}" type="presOf" srcId="{DA42F16A-409A-4C39-A6F9-607ACA30D680}" destId="{B4B84CDA-015C-4068-AB07-DF9E52642D83}" srcOrd="0" destOrd="0" presId="urn:microsoft.com/office/officeart/2005/8/layout/radial4"/>
    <dgm:cxn modelId="{F58054AC-F8AE-41B1-948A-3F1A67D29F81}" srcId="{FB475424-7366-44B0-BBC2-9776DBF5BA28}" destId="{13C1B93F-0ACF-4D5C-9EB4-A8DECC07B3F9}" srcOrd="0" destOrd="0" parTransId="{51DC30B1-F292-4F33-9657-C52F141D5B92}" sibTransId="{1E791F7E-336D-4FF6-974E-3B968E0B9680}"/>
    <dgm:cxn modelId="{F87D3BB7-0289-4E32-B152-5235D47723B9}" type="presOf" srcId="{F7BD24FC-2DC5-4D32-B69D-0F8D35BB94CD}" destId="{AD227E00-819A-4C9A-9C6B-F4D0C78ED4CB}" srcOrd="0" destOrd="0" presId="urn:microsoft.com/office/officeart/2005/8/layout/radial4"/>
    <dgm:cxn modelId="{5AF72BBB-755F-4CA3-94AC-3C79C0B0602C}" type="presOf" srcId="{DFDBDB70-3C16-485E-85D1-EAAB842017DA}" destId="{622D2A40-EF61-4FB2-871F-7A157F0D2D63}" srcOrd="0" destOrd="0" presId="urn:microsoft.com/office/officeart/2005/8/layout/radial4"/>
    <dgm:cxn modelId="{3AFF73C4-2CDE-4C2A-85A6-5638DD7D4A87}" type="presOf" srcId="{8EFB4A17-F061-421E-B803-F303F5A728C0}" destId="{D4253BF1-8369-41AB-82C1-794D7287D411}" srcOrd="0" destOrd="0" presId="urn:microsoft.com/office/officeart/2005/8/layout/radial4"/>
    <dgm:cxn modelId="{06659FC9-85E2-44C0-ACF7-B4CD393FCC2B}" type="presOf" srcId="{BD855795-EB47-4A0F-913A-83728DE5B6DF}" destId="{5B0F7D81-0B7F-4D71-89AE-86DD865ED716}" srcOrd="0" destOrd="0" presId="urn:microsoft.com/office/officeart/2005/8/layout/radial4"/>
    <dgm:cxn modelId="{6F93D2CA-B026-4780-85CA-FE4C079D3718}" srcId="{13C1B93F-0ACF-4D5C-9EB4-A8DECC07B3F9}" destId="{37D9C8AA-166D-49BA-8E0B-6BAAAD8172DC}" srcOrd="5" destOrd="0" parTransId="{F7BD24FC-2DC5-4D32-B69D-0F8D35BB94CD}" sibTransId="{74818351-6D8C-4257-A730-6643C3AC0FDE}"/>
    <dgm:cxn modelId="{D2BBE6CD-5FFF-4ACC-8055-BB1F4FE9FD7D}" srcId="{13C1B93F-0ACF-4D5C-9EB4-A8DECC07B3F9}" destId="{E0224FCC-5FC0-4FB0-93E2-EC8F2170A4E3}" srcOrd="3" destOrd="0" parTransId="{B1B3807E-65EE-405E-835F-3BBB6BE90582}" sibTransId="{BBE711E6-F492-4050-B6E3-A29137E149E5}"/>
    <dgm:cxn modelId="{3BE124DB-EC43-48FA-997F-E494EBB91163}" type="presOf" srcId="{850F7BD6-BDC7-4AA5-A045-64325A5FF69D}" destId="{83605C70-FC8A-484C-A202-DB7CE72A4AB3}" srcOrd="0" destOrd="0" presId="urn:microsoft.com/office/officeart/2005/8/layout/radial4"/>
    <dgm:cxn modelId="{A455AAE0-8FCA-4581-B685-94987A5899A0}" srcId="{13C1B93F-0ACF-4D5C-9EB4-A8DECC07B3F9}" destId="{DA42F16A-409A-4C39-A6F9-607ACA30D680}" srcOrd="4" destOrd="0" parTransId="{0FD701AF-C504-42A4-BCE7-47FC70DB385B}" sibTransId="{A3EF7BB6-4137-41E2-AE6E-25F0745D7F47}"/>
    <dgm:cxn modelId="{FF2D92E5-0D90-4338-A718-E5F074E20712}" type="presOf" srcId="{7FE8CA19-54D0-4EC7-B8A2-AD3056AB82A0}" destId="{CC3C3C87-A7BA-4E57-977A-53B06400170A}" srcOrd="0" destOrd="0" presId="urn:microsoft.com/office/officeart/2005/8/layout/radial4"/>
    <dgm:cxn modelId="{936ACAED-27B1-46FA-A438-FEA61E29144A}" srcId="{13C1B93F-0ACF-4D5C-9EB4-A8DECC07B3F9}" destId="{288C4302-AA50-4644-A04D-2AB808FBDEE4}" srcOrd="7" destOrd="0" parTransId="{98752F08-2483-4EC4-84FB-A67449A17651}" sibTransId="{0DABE21E-E9EA-457D-A578-5D46D69EA28D}"/>
    <dgm:cxn modelId="{EA6DCCF3-8FED-41D2-B692-74CB8548FC45}" srcId="{13C1B93F-0ACF-4D5C-9EB4-A8DECC07B3F9}" destId="{4C698836-BDAE-42C8-B850-271E495A6824}" srcOrd="0" destOrd="0" parTransId="{3F84E4C5-7EC5-4773-9618-F9BA97457292}" sibTransId="{4ADC0EE3-EFA6-4F1E-87CE-C9792A673B35}"/>
    <dgm:cxn modelId="{1EEDEAE1-E10D-41C9-BA68-05DF948751D8}" type="presParOf" srcId="{7F656A95-3FDD-4315-B1EF-E10E1FD15F3C}" destId="{EB3391F7-7F29-4AA3-A21D-FBCE90018A56}" srcOrd="0" destOrd="0" presId="urn:microsoft.com/office/officeart/2005/8/layout/radial4"/>
    <dgm:cxn modelId="{AA153590-C292-4647-8668-F7D24152C418}" type="presParOf" srcId="{7F656A95-3FDD-4315-B1EF-E10E1FD15F3C}" destId="{91E77E0E-DB57-4243-8C8F-6D9FEE91BEF1}" srcOrd="1" destOrd="0" presId="urn:microsoft.com/office/officeart/2005/8/layout/radial4"/>
    <dgm:cxn modelId="{622890D8-D7AC-4211-ABBF-D133CF12231D}" type="presParOf" srcId="{7F656A95-3FDD-4315-B1EF-E10E1FD15F3C}" destId="{790871EF-E476-4858-9528-C7D31FB99605}" srcOrd="2" destOrd="0" presId="urn:microsoft.com/office/officeart/2005/8/layout/radial4"/>
    <dgm:cxn modelId="{C237ECAA-DB77-482D-AA4C-7B5D43A931CA}" type="presParOf" srcId="{7F656A95-3FDD-4315-B1EF-E10E1FD15F3C}" destId="{D4253BF1-8369-41AB-82C1-794D7287D411}" srcOrd="3" destOrd="0" presId="urn:microsoft.com/office/officeart/2005/8/layout/radial4"/>
    <dgm:cxn modelId="{889E8B2C-52A4-4D9F-8323-B2C642497639}" type="presParOf" srcId="{7F656A95-3FDD-4315-B1EF-E10E1FD15F3C}" destId="{83605C70-FC8A-484C-A202-DB7CE72A4AB3}" srcOrd="4" destOrd="0" presId="urn:microsoft.com/office/officeart/2005/8/layout/radial4"/>
    <dgm:cxn modelId="{C34596E5-A68B-4174-B430-96EB8A777D33}" type="presParOf" srcId="{7F656A95-3FDD-4315-B1EF-E10E1FD15F3C}" destId="{5B0F7D81-0B7F-4D71-89AE-86DD865ED716}" srcOrd="5" destOrd="0" presId="urn:microsoft.com/office/officeart/2005/8/layout/radial4"/>
    <dgm:cxn modelId="{3EF88F38-D51C-402E-ACDB-3C012F37BAFE}" type="presParOf" srcId="{7F656A95-3FDD-4315-B1EF-E10E1FD15F3C}" destId="{CC3C3C87-A7BA-4E57-977A-53B06400170A}" srcOrd="6" destOrd="0" presId="urn:microsoft.com/office/officeart/2005/8/layout/radial4"/>
    <dgm:cxn modelId="{0EE7230C-4CA6-4F11-8098-34BF5DB5A8F0}" type="presParOf" srcId="{7F656A95-3FDD-4315-B1EF-E10E1FD15F3C}" destId="{F51A264A-6B97-45AE-93C3-7AFF0FD11421}" srcOrd="7" destOrd="0" presId="urn:microsoft.com/office/officeart/2005/8/layout/radial4"/>
    <dgm:cxn modelId="{C4DBFF14-27EE-4334-9139-A2469DB8AAE0}" type="presParOf" srcId="{7F656A95-3FDD-4315-B1EF-E10E1FD15F3C}" destId="{15B0B23A-58D2-465F-956D-7315C53E3FB8}" srcOrd="8" destOrd="0" presId="urn:microsoft.com/office/officeart/2005/8/layout/radial4"/>
    <dgm:cxn modelId="{9BCC133B-387E-4266-8055-204B8943A0F3}" type="presParOf" srcId="{7F656A95-3FDD-4315-B1EF-E10E1FD15F3C}" destId="{A909B373-C056-41AD-ABD7-E234DF1170B8}" srcOrd="9" destOrd="0" presId="urn:microsoft.com/office/officeart/2005/8/layout/radial4"/>
    <dgm:cxn modelId="{4B98B101-26EC-4881-B7AC-F919B53701A7}" type="presParOf" srcId="{7F656A95-3FDD-4315-B1EF-E10E1FD15F3C}" destId="{B4B84CDA-015C-4068-AB07-DF9E52642D83}" srcOrd="10" destOrd="0" presId="urn:microsoft.com/office/officeart/2005/8/layout/radial4"/>
    <dgm:cxn modelId="{3366C0B6-D588-470F-A402-6BEBB1D9B397}" type="presParOf" srcId="{7F656A95-3FDD-4315-B1EF-E10E1FD15F3C}" destId="{AD227E00-819A-4C9A-9C6B-F4D0C78ED4CB}" srcOrd="11" destOrd="0" presId="urn:microsoft.com/office/officeart/2005/8/layout/radial4"/>
    <dgm:cxn modelId="{12C7FC1F-967F-470C-8A68-64E44410D67E}" type="presParOf" srcId="{7F656A95-3FDD-4315-B1EF-E10E1FD15F3C}" destId="{86C90E19-B224-4EAD-B1E7-C70C8504F979}" srcOrd="12" destOrd="0" presId="urn:microsoft.com/office/officeart/2005/8/layout/radial4"/>
    <dgm:cxn modelId="{F4DC64AA-9E64-444E-8FBF-571E92C20BE0}" type="presParOf" srcId="{7F656A95-3FDD-4315-B1EF-E10E1FD15F3C}" destId="{E8458607-425E-4101-A089-6B21B452345E}" srcOrd="13" destOrd="0" presId="urn:microsoft.com/office/officeart/2005/8/layout/radial4"/>
    <dgm:cxn modelId="{C95FB23B-932B-4BC2-8F77-AA90B7FCDE86}" type="presParOf" srcId="{7F656A95-3FDD-4315-B1EF-E10E1FD15F3C}" destId="{622D2A40-EF61-4FB2-871F-7A157F0D2D63}" srcOrd="14" destOrd="0" presId="urn:microsoft.com/office/officeart/2005/8/layout/radial4"/>
    <dgm:cxn modelId="{8E7E8A9F-9227-4A14-998A-373833C62A6D}" type="presParOf" srcId="{7F656A95-3FDD-4315-B1EF-E10E1FD15F3C}" destId="{BE729802-E296-4E12-9360-43A97FA3B96D}" srcOrd="15" destOrd="0" presId="urn:microsoft.com/office/officeart/2005/8/layout/radial4"/>
    <dgm:cxn modelId="{3746AC2F-E986-4F02-BF83-46A459497D68}" type="presParOf" srcId="{7F656A95-3FDD-4315-B1EF-E10E1FD15F3C}" destId="{1D29F31C-F415-47BC-BC02-87D5A8B5EEFD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391F7-7F29-4AA3-A21D-FBCE90018A56}">
      <dsp:nvSpPr>
        <dsp:cNvPr id="0" name=""/>
        <dsp:cNvSpPr/>
      </dsp:nvSpPr>
      <dsp:spPr>
        <a:xfrm>
          <a:off x="2592592" y="2916823"/>
          <a:ext cx="1462140" cy="1219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AndroSec</a:t>
          </a:r>
          <a:r>
            <a:rPr lang="en-US" sz="1800" kern="1200" dirty="0"/>
            <a:t> Toolkit (GUI)</a:t>
          </a:r>
          <a:endParaRPr lang="en-IN" sz="1800" kern="1200" dirty="0"/>
        </a:p>
      </dsp:txBody>
      <dsp:txXfrm>
        <a:off x="2806717" y="3095465"/>
        <a:ext cx="1033890" cy="862557"/>
      </dsp:txXfrm>
    </dsp:sp>
    <dsp:sp modelId="{91E77E0E-DB57-4243-8C8F-6D9FEE91BEF1}">
      <dsp:nvSpPr>
        <dsp:cNvPr id="0" name=""/>
        <dsp:cNvSpPr/>
      </dsp:nvSpPr>
      <dsp:spPr>
        <a:xfrm rot="10505903">
          <a:off x="712178" y="3541846"/>
          <a:ext cx="1803106" cy="431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871EF-E476-4858-9528-C7D31FB99605}">
      <dsp:nvSpPr>
        <dsp:cNvPr id="0" name=""/>
        <dsp:cNvSpPr/>
      </dsp:nvSpPr>
      <dsp:spPr>
        <a:xfrm>
          <a:off x="-93357" y="3238020"/>
          <a:ext cx="1577421" cy="10282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Automated Security Scan</a:t>
          </a:r>
          <a:endParaRPr lang="en-IN" sz="1800" kern="1200" dirty="0"/>
        </a:p>
      </dsp:txBody>
      <dsp:txXfrm>
        <a:off x="-63241" y="3268136"/>
        <a:ext cx="1517189" cy="968017"/>
      </dsp:txXfrm>
    </dsp:sp>
    <dsp:sp modelId="{D4253BF1-8369-41AB-82C1-794D7287D411}">
      <dsp:nvSpPr>
        <dsp:cNvPr id="0" name=""/>
        <dsp:cNvSpPr/>
      </dsp:nvSpPr>
      <dsp:spPr>
        <a:xfrm rot="11967152">
          <a:off x="572129" y="2697035"/>
          <a:ext cx="2024972" cy="431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5C70-FC8A-484C-A202-DB7CE72A4AB3}">
      <dsp:nvSpPr>
        <dsp:cNvPr id="0" name=""/>
        <dsp:cNvSpPr/>
      </dsp:nvSpPr>
      <dsp:spPr>
        <a:xfrm>
          <a:off x="52193" y="2121902"/>
          <a:ext cx="1155463" cy="906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Static Analysis</a:t>
          </a:r>
          <a:endParaRPr lang="en-IN" sz="1800" kern="1200" dirty="0"/>
        </a:p>
      </dsp:txBody>
      <dsp:txXfrm>
        <a:off x="78755" y="2148464"/>
        <a:ext cx="1102339" cy="853775"/>
      </dsp:txXfrm>
    </dsp:sp>
    <dsp:sp modelId="{5B0F7D81-0B7F-4D71-89AE-86DD865ED716}">
      <dsp:nvSpPr>
        <dsp:cNvPr id="0" name=""/>
        <dsp:cNvSpPr/>
      </dsp:nvSpPr>
      <dsp:spPr>
        <a:xfrm rot="13376076">
          <a:off x="781962" y="1997831"/>
          <a:ext cx="2260022" cy="431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C3C87-A7BA-4E57-977A-53B06400170A}">
      <dsp:nvSpPr>
        <dsp:cNvPr id="0" name=""/>
        <dsp:cNvSpPr/>
      </dsp:nvSpPr>
      <dsp:spPr>
        <a:xfrm>
          <a:off x="477331" y="987247"/>
          <a:ext cx="1214649" cy="9127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Dynamic Analysis</a:t>
          </a:r>
          <a:endParaRPr lang="en-IN" sz="1800" kern="1200" dirty="0"/>
        </a:p>
      </dsp:txBody>
      <dsp:txXfrm>
        <a:off x="504064" y="1013980"/>
        <a:ext cx="1161183" cy="859260"/>
      </dsp:txXfrm>
    </dsp:sp>
    <dsp:sp modelId="{F51A264A-6B97-45AE-93C3-7AFF0FD11421}">
      <dsp:nvSpPr>
        <dsp:cNvPr id="0" name=""/>
        <dsp:cNvSpPr/>
      </dsp:nvSpPr>
      <dsp:spPr>
        <a:xfrm rot="15152564">
          <a:off x="1710163" y="1582068"/>
          <a:ext cx="2139419" cy="431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0B23A-58D2-465F-956D-7315C53E3FB8}">
      <dsp:nvSpPr>
        <dsp:cNvPr id="0" name=""/>
        <dsp:cNvSpPr/>
      </dsp:nvSpPr>
      <dsp:spPr>
        <a:xfrm>
          <a:off x="1815643" y="208847"/>
          <a:ext cx="1286645" cy="11365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Network Monitoring</a:t>
          </a:r>
          <a:endParaRPr lang="en-IN" sz="1800" kern="1200" dirty="0"/>
        </a:p>
      </dsp:txBody>
      <dsp:txXfrm>
        <a:off x="1848932" y="242136"/>
        <a:ext cx="1220067" cy="1069987"/>
      </dsp:txXfrm>
    </dsp:sp>
    <dsp:sp modelId="{A909B373-C056-41AD-ABD7-E234DF1170B8}">
      <dsp:nvSpPr>
        <dsp:cNvPr id="0" name=""/>
        <dsp:cNvSpPr/>
      </dsp:nvSpPr>
      <dsp:spPr>
        <a:xfrm rot="17455404">
          <a:off x="2851446" y="1525983"/>
          <a:ext cx="2309552" cy="431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84CDA-015C-4068-AB07-DF9E52642D83}">
      <dsp:nvSpPr>
        <dsp:cNvPr id="0" name=""/>
        <dsp:cNvSpPr/>
      </dsp:nvSpPr>
      <dsp:spPr>
        <a:xfrm>
          <a:off x="3190325" y="181446"/>
          <a:ext cx="2456579" cy="9628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Data-leakage</a:t>
          </a:r>
          <a:endParaRPr lang="en-IN" sz="1800" kern="1200" dirty="0"/>
        </a:p>
      </dsp:txBody>
      <dsp:txXfrm>
        <a:off x="3218525" y="209646"/>
        <a:ext cx="2400179" cy="906419"/>
      </dsp:txXfrm>
    </dsp:sp>
    <dsp:sp modelId="{AD227E00-819A-4C9A-9C6B-F4D0C78ED4CB}">
      <dsp:nvSpPr>
        <dsp:cNvPr id="0" name=""/>
        <dsp:cNvSpPr/>
      </dsp:nvSpPr>
      <dsp:spPr>
        <a:xfrm rot="19311704">
          <a:off x="3720162" y="2124900"/>
          <a:ext cx="2228841" cy="431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90E19-B224-4EAD-B1E7-C70C8504F979}">
      <dsp:nvSpPr>
        <dsp:cNvPr id="0" name=""/>
        <dsp:cNvSpPr/>
      </dsp:nvSpPr>
      <dsp:spPr>
        <a:xfrm>
          <a:off x="4797014" y="1222470"/>
          <a:ext cx="1828172" cy="8594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Blacklisted IPs</a:t>
          </a:r>
          <a:endParaRPr lang="en-IN" sz="1800" kern="1200" dirty="0"/>
        </a:p>
      </dsp:txBody>
      <dsp:txXfrm>
        <a:off x="4822185" y="1247641"/>
        <a:ext cx="1777830" cy="809072"/>
      </dsp:txXfrm>
    </dsp:sp>
    <dsp:sp modelId="{E8458607-425E-4101-A089-6B21B452345E}">
      <dsp:nvSpPr>
        <dsp:cNvPr id="0" name=""/>
        <dsp:cNvSpPr/>
      </dsp:nvSpPr>
      <dsp:spPr>
        <a:xfrm rot="20492572">
          <a:off x="4060353" y="2737554"/>
          <a:ext cx="1964314" cy="431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D2A40-EF61-4FB2-871F-7A157F0D2D63}">
      <dsp:nvSpPr>
        <dsp:cNvPr id="0" name=""/>
        <dsp:cNvSpPr/>
      </dsp:nvSpPr>
      <dsp:spPr>
        <a:xfrm>
          <a:off x="5444845" y="2218669"/>
          <a:ext cx="1058601" cy="8468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SIEM</a:t>
          </a:r>
          <a:endParaRPr lang="en-IN" sz="1800" kern="1200" dirty="0"/>
        </a:p>
      </dsp:txBody>
      <dsp:txXfrm>
        <a:off x="5469649" y="2243473"/>
        <a:ext cx="1008993" cy="797273"/>
      </dsp:txXfrm>
    </dsp:sp>
    <dsp:sp modelId="{BE729802-E296-4E12-9360-43A97FA3B96D}">
      <dsp:nvSpPr>
        <dsp:cNvPr id="0" name=""/>
        <dsp:cNvSpPr/>
      </dsp:nvSpPr>
      <dsp:spPr>
        <a:xfrm rot="260374">
          <a:off x="4156150" y="3444418"/>
          <a:ext cx="1844919" cy="4310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9F31C-F415-47BC-BC02-87D5A8B5EEFD}">
      <dsp:nvSpPr>
        <dsp:cNvPr id="0" name=""/>
        <dsp:cNvSpPr/>
      </dsp:nvSpPr>
      <dsp:spPr>
        <a:xfrm>
          <a:off x="5029075" y="3193169"/>
          <a:ext cx="1938701" cy="10730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Reporting and Documentation</a:t>
          </a:r>
          <a:endParaRPr lang="en-IN" sz="1800" kern="1200" dirty="0"/>
        </a:p>
      </dsp:txBody>
      <dsp:txXfrm>
        <a:off x="5060505" y="3224599"/>
        <a:ext cx="1875841" cy="1010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2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5 548 676 0 0,'-5'-1'7701'0'0,"21"-27"-6155"0"0,-15 27-925 0 0,0-1-1013 0 0,1 0 0 0 0,-1 1 0 0 0,1-1 0 0 0,-1 0 0 0 0,0 0 0 0 0,0 0 0 0 0,0 0 0 0 0,0 0 0 0 0,0-1 0 0 0,0 1 0 0 0,0 0 0 0 0,-1 0 0 0 0,1 0 0 0 0,0-6 3995 0 0,-4 10-3389 0 0,-19 16 3127 0 0,79-108-2651 0 0,4 2-1 0 0,143-155 1 0 0,-135 163 7 0 0,-70 80-623 0 0,-13 11-42 0 0,1 1 1 0 0,-16 16-1 0 0,21-19-60 0 0,1 1 0 0 0,0 1 0 0 0,1-1 0 0 0,0 1 0 0 0,0 1 1 0 0,1-1-1 0 0,-4 15 0 0 0,8-23 9 0 0,1 0 0 0 0,-1 0 1 0 0,0 0-1 0 0,1 1 0 0 0,0-1 0 0 0,0 0 0 0 0,0 1 1 0 0,0-1-1 0 0,0 0 0 0 0,1 0 0 0 0,-1 1 0 0 0,1-1 1 0 0,0 0-1 0 0,0 0 0 0 0,0 0 0 0 0,1 0 0 0 0,-1 0 1 0 0,1 0-1 0 0,-1 0 0 0 0,1 0 0 0 0,0-1 1 0 0,0 1-1 0 0,0-1 0 0 0,1 1 0 0 0,-1-1 0 0 0,1 0 1 0 0,-1 0-1 0 0,1 0 0 0 0,-1 0 0 0 0,1 0 0 0 0,5 1 1 0 0,122 48-289 0 0,-121-47 288 0 0,-2 0 0 0 0,1 1 0 0 0,0 0 0 0 0,-1 0 0 0 0,0 1 0 0 0,-1 0 0 0 0,1 0 0 0 0,-1 1 0 0 0,10 12 0 0 0,-14-16 16 0 0,-1-1-1 0 0,1 1 1 0 0,0 0-1 0 0,-1 0 1 0 0,0 0-1 0 0,0 0 1 0 0,0 0-1 0 0,0 0 1 0 0,0 0-1 0 0,-1 0 0 0 0,1 1 1 0 0,-1-1-1 0 0,0 0 1 0 0,0 0-1 0 0,0 0 1 0 0,0 1-1 0 0,-1-1 1 0 0,1 0-1 0 0,-1 0 1 0 0,0 0-1 0 0,0 0 1 0 0,0 0-1 0 0,0 0 1 0 0,0 0-1 0 0,-1 0 1 0 0,0 0-1 0 0,1-1 1 0 0,-1 1-1 0 0,-4 4 1 0 0,-2 1 22 0 0,-1-1 1 0 0,1-1-1 0 0,-1 1 1 0 0,0-2 0 0 0,-1 1-1 0 0,1-1 1 0 0,-1 0-1 0 0,0-1 1 0 0,-1 0 0 0 0,1-1-1 0 0,0 0 1 0 0,-1-1-1 0 0,0 0 1 0 0,-21 1 0 0 0,31-3-13 0 0,0 0 0 0 0,0 1 1 0 0,0-1-1 0 0,1 0 0 0 0,-1 0 1 0 0,0 0-1 0 0,0 0 0 0 0,0 0 0 0 0,0 0 1 0 0,0 0-1 0 0,0 0 0 0 0,0-1 1 0 0,0 1-1 0 0,1 0 0 0 0,-1-1 1 0 0,0 1-1 0 0,0 0 0 0 0,0-1 1 0 0,1 1-1 0 0,-1-1 0 0 0,0 1 1 0 0,0-1-1 0 0,1 1 0 0 0,-1-1 0 0 0,0 0 1 0 0,1 1-1 0 0,-1-1 0 0 0,1 0 1 0 0,-1 0-1 0 0,1 1 0 0 0,-1-1 1 0 0,1 0-1 0 0,-1 0 0 0 0,1 0 1 0 0,0 1-1 0 0,0-1 0 0 0,-1 0 1 0 0,1 0-1 0 0,0 0 0 0 0,0 0 1 0 0,0 0-1 0 0,0 0 0 0 0,0 0 0 0 0,0 1 1 0 0,0-1-1 0 0,0 0 0 0 0,0 0 1 0 0,0 0-1 0 0,1 0 0 0 0,-1 0 1 0 0,0 0-1 0 0,1 1 0 0 0,-1-1 1 0 0,0 0-1 0 0,1 0 0 0 0,0-1 1 0 0,4-7 5 0 0,1 0 0 0 0,-1 0 0 0 0,13-14 0 0 0,-16 20-4 0 0,105-121 65 0 0,-42 50 31 0 0,56-83 0 0 0,-118 153-99 0 0,-1 0-1 0 0,1 0 1 0 0,-1-1 0 0 0,1 0 0 0 0,-1 1 0 0 0,-1-1 0 0 0,1 0 0 0 0,-1 0 0 0 0,1 0 0 0 0,-1 0 0 0 0,-1 0-1 0 0,1-8 1 0 0,-1 13-6 0 0,0-1 0 0 0,0 1 0 0 0,0 0 0 0 0,0-1 0 0 0,0 1-1 0 0,0 0 1 0 0,0 0 0 0 0,0-1 0 0 0,0 1 0 0 0,0 0 0 0 0,0 0-1 0 0,0-1 1 0 0,0 1 0 0 0,0 0 0 0 0,0 0 0 0 0,0-1 0 0 0,0 1 0 0 0,0 0-1 0 0,0 0 1 0 0,-1 0 0 0 0,1-1 0 0 0,0 1 0 0 0,0 0 0 0 0,0 0-1 0 0,0 0 1 0 0,-1-1 0 0 0,1 1 0 0 0,0 0 0 0 0,0 0 0 0 0,0 0 0 0 0,-1 0-1 0 0,1-1 1 0 0,0 1 0 0 0,0 0 0 0 0,-1 0 0 0 0,1 0 0 0 0,0 0-1 0 0,0 0 1 0 0,-1 0 0 0 0,1 0 0 0 0,0 0 0 0 0,0 0 0 0 0,-1 0-1 0 0,1 0 1 0 0,0 0 0 0 0,0 0 0 0 0,-1 0 0 0 0,1 0 0 0 0,0 0 0 0 0,-1 0-1 0 0,1 0 1 0 0,0 0 0 0 0,0 1 0 0 0,0-1 0 0 0,-1 0 0 0 0,1 0-1 0 0,0 0 1 0 0,-12 8-26 0 0,12-7 30 0 0,-2 0-6 0 0,1 0-1 0 0,0 1 1 0 0,-1-1-1 0 0,1 1 1 0 0,0-1-1 0 0,0 1 1 0 0,0 0-1 0 0,0 0 1 0 0,0-1-1 0 0,1 1 1 0 0,-1 0 0 0 0,1 0-1 0 0,-1 0 1 0 0,1 0-1 0 0,-1 0 1 0 0,1 0-1 0 0,0 0 1 0 0,0-1-1 0 0,0 1 1 0 0,0 0-1 0 0,0 0 1 0 0,1 0-1 0 0,-1 0 1 0 0,1 0 0 0 0,-1 0-1 0 0,1 0 1 0 0,0 0-1 0 0,0 2 1 0 0,2 1-11 0 0,-1 1-1 0 0,1-1 1 0 0,0 0 0 0 0,0 0 0 0 0,1 0 0 0 0,-1 0 0 0 0,8 7-1 0 0,3-1-34 0 0,0 0 0 0 0,1-2-1 0 0,0 1 1 0 0,24 9-1 0 0,-24-12 10 0 0,0 0-1 0 0,-1 1 0 0 0,-1 1 0 0 0,1 0 0 0 0,22 20 0 0 0,-32-25 27 0 0,0 0-1 0 0,-1 1 1 0 0,1-1 0 0 0,-1 1-1 0 0,0-1 1 0 0,0 1 0 0 0,-1 0 0 0 0,1 0-1 0 0,-1 0 1 0 0,3 10 0 0 0,-5-12 9 0 0,0 0 0 0 0,1 0 0 0 0,-1 0-1 0 0,0 0 1 0 0,0 0 0 0 0,-1 0 0 0 0,1 0 0 0 0,-1 0 0 0 0,1 0 0 0 0,-1-1 0 0 0,0 1 0 0 0,0 0 0 0 0,0 0 0 0 0,-1-1 0 0 0,1 1 0 0 0,-1-1 0 0 0,1 1 0 0 0,-1-1 0 0 0,0 1 0 0 0,0-1 0 0 0,-3 4 0 0 0,-3 0 50 0 0,1 1 0 0 0,-1-1 0 0 0,0 0 0 0 0,-1 0 0 0 0,0-1 1 0 0,1-1-1 0 0,-1 1 0 0 0,-1-1 0 0 0,1-1 0 0 0,-1 0 0 0 0,1 0 1 0 0,-1-1-1 0 0,0 0 0 0 0,0 0 0 0 0,0-1 0 0 0,-17-1 0 0 0,26 0-37 0 0,0 0 0 0 0,1 0-1 0 0,-1 0 1 0 0,0 0 0 0 0,1 0-1 0 0,-1 0 1 0 0,0-1 0 0 0,1 1-1 0 0,-1 0 1 0 0,1 0 0 0 0,-1-1 0 0 0,0 1-1 0 0,1 0 1 0 0,-1-1 0 0 0,1 1-1 0 0,-1-1 1 0 0,1 1 0 0 0,-1 0-1 0 0,1-1 1 0 0,-1 1 0 0 0,1-1-1 0 0,0 0 1 0 0,-1 1 0 0 0,1-1-1 0 0,0 1 1 0 0,-1-1 0 0 0,1 1-1 0 0,-1-2 1 0 0,4-21 106 0 0,17-16-13 0 0,5 3 166 0 0,1 2-1 0 0,1 1 1 0 0,2 1 0 0 0,41-36-1 0 0,-69 67-242 0 0,0 0 1 0 0,0 0-1 0 0,0 0 0 0 0,1 0 0 0 0,-1 1 0 0 0,0-1 1 0 0,0 0-1 0 0,0 1 0 0 0,1-1 0 0 0,-1 1 0 0 0,0 0 0 0 0,1-1 1 0 0,-1 1-1 0 0,0 0 0 0 0,1 0 0 0 0,-1 0 0 0 0,0-1 1 0 0,1 2-1 0 0,-1-1 0 0 0,1 0 0 0 0,-1 0 0 0 0,0 0 1 0 0,3 1-1 0 0,-2 0 19 0 0,1 1 0 0 0,-1-1 0 0 0,0 1 1 0 0,1-1-1 0 0,-1 1 0 0 0,0 0 0 0 0,0 0 0 0 0,-1 0 0 0 0,1 0 1 0 0,0 0-1 0 0,2 4 0 0 0,3 6 124 0 0,0 1 0 0 0,-1 1 0 0 0,7 21 0 0 0,-10-28-128 0 0,3 13 212 0 0,-1 0-1 0 0,4 30 1 0 0,1 7-1370 0 0,1-21-2823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7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17 128 0 0,'12'-6'8061'0'0,"-16"17"-7752"0"0,3-9-153 0 0,0 0 0 0 0,0 0 1 0 0,0 0-1 0 0,0 0 0 0 0,-1 0 0 0 0,1 0 1 0 0,-1 0-1 0 0,1 0 0 0 0,-1 0 1 0 0,0-1-1 0 0,0 1 0 0 0,0-1 0 0 0,1 1 1 0 0,-2-1-1 0 0,1 0 0 0 0,0 0 1 0 0,0 0-1 0 0,0 0 0 0 0,0 0 0 0 0,-5 1 1 0 0,6-2 634 0 0,-4-6-469 0 0,4 6-304 0 0,1 0 0 0 0,-1 0 1 0 0,1-1-1 0 0,-1 1 0 0 0,1 0 0 0 0,-1 0 1 0 0,1-1-1 0 0,0 1 0 0 0,-1 0 0 0 0,1-1 0 0 0,0 1 1 0 0,-1 0-1 0 0,1-1 0 0 0,0 1 0 0 0,0-1 1 0 0,-1 1-1 0 0,1-1 0 0 0,0 1 0 0 0,0-1 0 0 0,-1 1 1 0 0,1-1-1 0 0,0 1 0 0 0,0-1 0 0 0,0 1 1 0 0,0-1-1 0 0,0 1 0 0 0,0-1 0 0 0,0 1 0 0 0,0-1 1 0 0,0 1-1 0 0,0-1 0 0 0,0 1 0 0 0,0-1 1 0 0,1 1-1 0 0,-1-1 0 0 0,0 0 0 0 0,1-1 7 0 0,-1 0 0 0 0,1 0-1 0 0,-1 0 1 0 0,1 0 0 0 0,0 0-1 0 0,0 1 1 0 0,0-1 0 0 0,0 0 0 0 0,1 0-1 0 0,-1 1 1 0 0,0-1 0 0 0,1 0-1 0 0,-1 1 1 0 0,1-1 0 0 0,-1 1 0 0 0,4-2-1 0 0,-3 2-17 0 0,-1 1-1 0 0,1-1 0 0 0,-1 1 1 0 0,1 0-1 0 0,-1 0 1 0 0,1-1-1 0 0,-1 1 1 0 0,1 0-1 0 0,-1 0 0 0 0,1 1 1 0 0,-1-1-1 0 0,1 0 1 0 0,0 0-1 0 0,-1 1 0 0 0,1-1 1 0 0,-1 1-1 0 0,0-1 1 0 0,1 1-1 0 0,-1 0 0 0 0,1 0 1 0 0,-1 0-1 0 0,0-1 1 0 0,0 1-1 0 0,1 0 1 0 0,0 2-1 0 0,4 2 2 0 0,-1 0 1 0 0,-1 0 0 0 0,1 1-1 0 0,-1-1 1 0 0,0 1-1 0 0,0 0 1 0 0,0 0-1 0 0,-1 1 1 0 0,0-1-1 0 0,0 1 1 0 0,-1 0-1 0 0,0-1 1 0 0,0 1-1 0 0,0 0 1 0 0,-1 0-1 0 0,0 0 1 0 0,-1 0-1 0 0,1 11 1 0 0,-2-7 9 0 0,0 1 1 0 0,0-1-1 0 0,-1 0 1 0 0,0 0-1 0 0,-1 0 1 0 0,0 0-1 0 0,0-1 1 0 0,-2 1-1 0 0,1-1 1 0 0,-11 18-1 0 0,9-21 31 0 0,1 0-1 0 0,-1 0 1 0 0,-1 0-1 0 0,1-1 1 0 0,-1 1 0 0 0,0-2-1 0 0,0 1 1 0 0,-14 7-1 0 0,19-12-6 0 0,0 1 1 0 0,-1-1-1 0 0,0 0 0 0 0,1 1 0 0 0,-1-1 1 0 0,0 0-1 0 0,1 0 0 0 0,-1-1 0 0 0,0 1 1 0 0,0-1-1 0 0,0 1 0 0 0,1-1 0 0 0,-1 0 1 0 0,0 0-1 0 0,0 0 0 0 0,0 0 0 0 0,0-1 1 0 0,0 1-1 0 0,1-1 0 0 0,-1 0 0 0 0,0 0 1 0 0,0 0-1 0 0,1 0 0 0 0,-1 0 0 0 0,1 0 1 0 0,-1-1-1 0 0,1 1 0 0 0,-1-1 0 0 0,1 0 1 0 0,0 0-1 0 0,-2-2 0 0 0,3 3-20 0 0,0 0 0 0 0,0 0 1 0 0,0 0-1 0 0,0 0 0 0 0,0 0 0 0 0,0 0 0 0 0,1-1 0 0 0,-1 1 0 0 0,0 0 1 0 0,1 0-1 0 0,-1-1 0 0 0,1 1 0 0 0,0 0 0 0 0,-1-1 0 0 0,1 1 0 0 0,0-1 1 0 0,0 1-1 0 0,0 0 0 0 0,0-1 0 0 0,0 1 0 0 0,0-1 0 0 0,0 1 0 0 0,0 0 1 0 0,0-1-1 0 0,1 1 0 0 0,-1-1 0 0 0,1 1 0 0 0,-1 0 0 0 0,1-1 0 0 0,-1 1 0 0 0,1 0 1 0 0,0 0-1 0 0,0 0 0 0 0,-1-1 0 0 0,1 1 0 0 0,0 0 0 0 0,0 0 0 0 0,2-1 1 0 0,0-1-3 0 0,0 1 0 0 0,1 0 1 0 0,-1 0-1 0 0,0 0 0 0 0,1 0 1 0 0,-1 1-1 0 0,1 0 0 0 0,-1-1 1 0 0,1 1-1 0 0,0 0 0 0 0,-1 1 1 0 0,1-1-1 0 0,5 1 0 0 0,2 1-112 0 0,0 0 0 0 0,0 1-1 0 0,0 1 1 0 0,0 0-1 0 0,18 8 1 0 0,11 2-1022 0 0,-37-12 989 0 0,0-1 0 0 0,1 1 0 0 0,-1-1-1 0 0,0 0 1 0 0,0 1 0 0 0,1-2 0 0 0,-1 1 0 0 0,0 0 0 0 0,1-1-1 0 0,-1 1 1 0 0,0-1 0 0 0,0 0 0 0 0,0 0 0 0 0,4-2-1 0 0,36-24-943 0 0,-22 12 682 0 0,-20 14 335 0 0,1 2-48 0 0,1-1 90 0 0,-1 1 1 0 0,0 0-1 0 0,0 0 0 0 0,0 0 0 0 0,0 0 1 0 0,0 0-1 0 0,0 0 0 0 0,0 1 0 0 0,0-1 1 0 0,0 1-1 0 0,-1-1 0 0 0,1 1 0 0 0,-1 0 1 0 0,3 2-1 0 0,-2-2 20 0 0,1 1 1 0 0,-1-1-1 0 0,1 1 1 0 0,0-1-1 0 0,0 0 1 0 0,6 4-1 0 0,-3-4 69 0 0,0-1 0 0 0,1 1 0 0 0,-1-1 0 0 0,0 0 0 0 0,1-1 0 0 0,-1 0 0 0 0,1 0 0 0 0,-1 0-1 0 0,0 0 1 0 0,1-1 0 0 0,10-3 0 0 0,-14 3-2 0 0,-1 1-1 0 0,0-1 0 0 0,0 1 1 0 0,0-1-1 0 0,0 0 1 0 0,0 0-1 0 0,0 0 0 0 0,0 0 1 0 0,0 0-1 0 0,0 0 1 0 0,0 0-1 0 0,0-1 0 0 0,-1 1 1 0 0,1-1-1 0 0,0 1 1 0 0,-1-1-1 0 0,0 0 0 0 0,1 0 1 0 0,-1 0-1 0 0,0 1 0 0 0,0-1 1 0 0,0 0-1 0 0,0 0 1 0 0,0-1-1 0 0,0 1 0 0 0,-1 0 1 0 0,1 0-1 0 0,-1 0 1 0 0,1 0-1 0 0,-1-1 0 0 0,0 1 1 0 0,0 0-1 0 0,0 0 1 0 0,0-1-1 0 0,0 1 0 0 0,-1-3 1 0 0,-1 0 28 0 0,0 1 1 0 0,1-1-1 0 0,-2 1 1 0 0,1 0 0 0 0,0 0-1 0 0,-1 0 1 0 0,0 0-1 0 0,0 0 1 0 0,0 1-1 0 0,0-1 1 0 0,-1 1-1 0 0,1 0 1 0 0,-1 0 0 0 0,0 0-1 0 0,0 0 1 0 0,0 1-1 0 0,0-1 1 0 0,0 1-1 0 0,-1 0 1 0 0,1 0-1 0 0,-1 1 1 0 0,1 0 0 0 0,-6-2-1 0 0,6 2-252 0 0,-1 0-1 0 0,1 0 0 0 0,0 1 1 0 0,-1-1-1 0 0,1 1 1 0 0,-1 0-1 0 0,1 0 1 0 0,-1 0-1 0 0,1 1 0 0 0,-1 0 1 0 0,1 0-1 0 0,0 0 1 0 0,-1 0-1 0 0,1 1 0 0 0,0-1 1 0 0,0 1-1 0 0,0 0 1 0 0,0 0-1 0 0,0 1 1 0 0,0-1-1 0 0,1 1 0 0 0,-1 0 1 0 0,1 0-1 0 0,-5 6 1 0 0,7-8-424 0 0,0 1 0 0 0,0-1 0 0 0,0 1 0 0 0,0 0 1 0 0,1-1-1 0 0,-1 1 0 0 0,1 0 0 0 0,-1-1 0 0 0,1 1 1 0 0,0 0-1 0 0,0 0 0 0 0,0 0 0 0 0,0-1 0 0 0,0 4 1 0 0,3 4-2967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8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41 104 188 0 0,'6'-19'9689'0'0,"-10"22"-9634"0"0,3-1 297 0 0,-1 0 0 0 0,-1 0 0 0 0,1-1 0 0 0,0 1 0 0 0,0 0-1 0 0,-1-1 1 0 0,1 0 0 0 0,-1 0 0 0 0,1 1 0 0 0,-1-2 0 0 0,1 1-1 0 0,-1 0 1 0 0,-4 1 0 0 0,6-3-324 0 0,1 1 1 0 0,-1-1-1 0 0,1 1 0 0 0,-1-1 1 0 0,1 0-1 0 0,0 1 0 0 0,-1-1 1 0 0,1 1-1 0 0,0-1 0 0 0,-1 0 1 0 0,1 1-1 0 0,0-1 0 0 0,0 1 1 0 0,0-1-1 0 0,0 0 1 0 0,0 1-1 0 0,0-1 0 0 0,0 0 1 0 0,0 1-1 0 0,0-1 0 0 0,0 0 1 0 0,0 1-1 0 0,0-1 0 0 0,0 0 1 0 0,0 1-1 0 0,0-1 0 0 0,1 0 1 0 0,-1 1-1 0 0,0-1 0 0 0,1 1 1 0 0,0-2-1 0 0,6-19 406 0 0,-5 16-387 0 0,1 1 1 0 0,0-1-1 0 0,0 1 0 0 0,1 0 1 0 0,-1 0-1 0 0,1 0 1 0 0,0 0-1 0 0,0 1 0 0 0,0 0 1 0 0,0-1-1 0 0,1 1 1 0 0,-1 1-1 0 0,1-1 0 0 0,0 1 1 0 0,0 0-1 0 0,0 0 1 0 0,0 0-1 0 0,8-1 0 0 0,-10 2-42 0 0,1 0 0 0 0,-1 1-1 0 0,0 0 1 0 0,1-1 0 0 0,-1 1-1 0 0,0 0 1 0 0,1 1 0 0 0,-1-1-1 0 0,0 1 1 0 0,0-1 0 0 0,1 1-1 0 0,-1 0 1 0 0,0 0 0 0 0,0 0 0 0 0,0 1-1 0 0,0-1 1 0 0,0 1 0 0 0,0 0-1 0 0,0 0 1 0 0,-1 0 0 0 0,1 0-1 0 0,0 0 1 0 0,-1 0 0 0 0,0 1-1 0 0,0-1 1 0 0,1 1 0 0 0,-2 0-1 0 0,1 0 1 0 0,2 4 0 0 0,1 4 5 0 0,0 1 1 0 0,-2-1-1 0 0,1 1 1 0 0,-2 0 0 0 0,1 0-1 0 0,-2 0 1 0 0,1 0-1 0 0,-2 0 1 0 0,0 0 0 0 0,0 0-1 0 0,-1 0 1 0 0,-3 15-1 0 0,3-19 2 0 0,-1-1-1 0 0,0 1 0 0 0,0 0 0 0 0,-1-1 1 0 0,1 1-1 0 0,-2-1 0 0 0,1 0 0 0 0,-1 0 1 0 0,0 0-1 0 0,-1-1 0 0 0,0 0 0 0 0,0 1 1 0 0,0-1-1 0 0,0-1 0 0 0,-1 1 0 0 0,0-1 1 0 0,0 0-1 0 0,-1-1 0 0 0,-12 8 0 0 0,17-11 21 0 0,0 0 0 0 0,-1 1 0 0 0,1-1 0 0 0,-1 0 0 0 0,1-1 0 0 0,-1 1 0 0 0,1 0 0 0 0,-1-1 0 0 0,1 0-1 0 0,-1 1 1 0 0,1-1 0 0 0,-1 0 0 0 0,1 0 0 0 0,-1 0 0 0 0,0-1 0 0 0,1 1 0 0 0,-1-1 0 0 0,1 1 0 0 0,-1-1 0 0 0,1 0 0 0 0,0 0 0 0 0,-1 0-1 0 0,1 0 1 0 0,0 0 0 0 0,0-1 0 0 0,-1 1 0 0 0,1-1 0 0 0,0 1 0 0 0,0-1 0 0 0,1 0 0 0 0,-1 0 0 0 0,0 0 0 0 0,1 0 0 0 0,-1 0 0 0 0,1 0-1 0 0,-1 0 1 0 0,1-1 0 0 0,0 1 0 0 0,0 0 0 0 0,0-1 0 0 0,0 1 0 0 0,1-1 0 0 0,-1 1 0 0 0,1-1 0 0 0,-1 1 0 0 0,1-1 0 0 0,0 1-1 0 0,0-6 1 0 0,0 6-19 0 0,0 1-1 0 0,1-1 1 0 0,-1 1-1 0 0,0-1 0 0 0,1 0 1 0 0,-1 1-1 0 0,1-1 0 0 0,0 1 1 0 0,-1-1-1 0 0,1 1 0 0 0,0 0 1 0 0,0-1-1 0 0,0 1 1 0 0,0 0-1 0 0,0-1 0 0 0,0 1 1 0 0,0 0-1 0 0,1 0 0 0 0,-1 0 1 0 0,0 0-1 0 0,1 0 1 0 0,-1 0-1 0 0,0 1 0 0 0,1-1 1 0 0,-1 0-1 0 0,1 1 0 0 0,0-1 1 0 0,-1 1-1 0 0,1-1 1 0 0,-1 1-1 0 0,1 0 0 0 0,0 0 1 0 0,-1-1-1 0 0,1 1 0 0 0,0 0 1 0 0,1 1-1 0 0,4-1-22 0 0,1 1-1 0 0,-1 0 1 0 0,0 0-1 0 0,0 1 1 0 0,0 0-1 0 0,10 4 0 0 0,36 22-994 0 0,-41-21-179 0 0,0-1 1 0 0,0 0-1 0 0,0 0 1 0 0,1-1-1 0 0,25 6 1 0 0,-19-14-4490 0 0,-8-1 2426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8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58 1084 0 0,'-5'-33'3007'0'0,"1"9"8617"0"0,13 84-9029 0 0,31 105-1 0 0,-5-70-10049 0 0,-31-88 2365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2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0 888 0 0,'-7'0'8684'0'0,"36"75"-6899"0"0,24 98-1 0 0,-50-161-1426 0 0,0 1 0 0 0,2 0 0 0 0,-1-1-1 0 0,2 0 1 0 0,-1 0 0 0 0,2-1 0 0 0,8 13-1 0 0,-15-24-290 0 0,0 0 0 0 0,1 1-1 0 0,-1-1 1 0 0,1 0-1 0 0,-1 0 1 0 0,0 0 0 0 0,1 1-1 0 0,-1-1 1 0 0,1 0-1 0 0,-1 0 1 0 0,1 0-1 0 0,-1 0 1 0 0,1 0 0 0 0,-1 0-1 0 0,0 0 1 0 0,1 0-1 0 0,-1 0 1 0 0,1 0 0 0 0,-1 0-1 0 0,1 0 1 0 0,-1 0-1 0 0,0 0 1 0 0,1-1-1 0 0,-1 1 1 0 0,1 0 0 0 0,-1 0-1 0 0,1 0 1 0 0,-1-1-1 0 0,0 1 1 0 0,1 0 0 0 0,-1 0-1 0 0,0-1 1 0 0,1 1-1 0 0,-1 0 1 0 0,0-1-1 0 0,0 1 1 0 0,1 0 0 0 0,-1-2-1 0 0,12-14 459 0 0,-6-1-113 0 0,0-1 0 0 0,-2 0 0 0 0,0 1 0 0 0,2-27 0 0 0,1-3 44 0 0,-4 30-450 0 0,4-19-387 0 0,-1 0 0 0 0,1-39 1 0 0,-7 74-554 0 0,0-8-876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21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1 211 612 0 0,'16'-9'944'0'0,"0"-1"0"0"0,-1-1-1 0 0,0 0 1 0 0,0-1 0 0 0,-1-1 0 0 0,-1 0 0 0 0,0-1-1 0 0,-1 0 1 0 0,-1-1 0 0 0,20-32 0 0 0,-30 45-822 0 0,8-20 1872 0 0,-9 21-1930 0 0,0 1 0 0 0,0-1 0 0 0,0 0-1 0 0,0 1 1 0 0,0-1 0 0 0,0 0 0 0 0,0 1 0 0 0,-1-1-1 0 0,1 1 1 0 0,0-1 0 0 0,0 0 0 0 0,0 1 0 0 0,-1-1-1 0 0,1 1 1 0 0,0-1 0 0 0,-1 0 0 0 0,1 1 0 0 0,0-1-1 0 0,-1 1 1 0 0,1-1 0 0 0,-1 1 0 0 0,1-1 0 0 0,-1 1-1 0 0,1 0 1 0 0,-1-1 0 0 0,1 1 0 0 0,-1 0 0 0 0,0-1-1 0 0,1 1 1 0 0,-2-1 0 0 0,1 1-17 0 0,-1 0 1 0 0,1 0-1 0 0,-1 0 0 0 0,1 0 1 0 0,-1 0-1 0 0,1 0 0 0 0,0 0 1 0 0,-1 0-1 0 0,1 0 0 0 0,-1 1 1 0 0,1-1-1 0 0,0 1 0 0 0,-1-1 1 0 0,1 1-1 0 0,0-1 1 0 0,-1 1-1 0 0,-1 1 0 0 0,-22 16 283 0 0,22-16-243 0 0,-7 6 27 0 0,1 1 1 0 0,0-1-1 0 0,0 2 1 0 0,1-1-1 0 0,1 1 1 0 0,-1 0-1 0 0,2 0 1 0 0,-1 1-1 0 0,-9 22 1 0 0,15-29-97 0 0,-1 0 1 0 0,1 0-1 0 0,-1-1 1 0 0,1 1-1 0 0,1 0 1 0 0,-1 0-1 0 0,0 0 1 0 0,1 0-1 0 0,0 1 1 0 0,0-1-1 0 0,0 0 1 0 0,1 0-1 0 0,-1 0 1 0 0,1 0-1 0 0,0 0 1 0 0,0 0-1 0 0,0 0 1 0 0,0-1-1 0 0,1 1 1 0 0,0 0-1 0 0,0-1 1 0 0,0 1-1 0 0,0-1 1 0 0,0 1-1 0 0,1-1 1 0 0,-1 0-1 0 0,1 0 1 0 0,0 0-1 0 0,0 0 1 0 0,0-1-1 0 0,1 1 1 0 0,-1-1-1 0 0,7 4 1 0 0,-1-2 13 0 0,1 0-1 0 0,0-1 1 0 0,0 1-1 0 0,0-2 1 0 0,1 0-1 0 0,-1 0 1 0 0,1-1 0 0 0,-1 0-1 0 0,1 0 1 0 0,-1-2-1 0 0,1 1 1 0 0,-1-1 0 0 0,1-1-1 0 0,-1 0 1 0 0,0 0-1 0 0,0-1 1 0 0,0 0-1 0 0,0-1 1 0 0,0 0 0 0 0,-1 0-1 0 0,1-1 1 0 0,-1-1-1 0 0,0 1 1 0 0,-1-2 0 0 0,0 1-1 0 0,0-1 1 0 0,0 0-1 0 0,0-1 1 0 0,9-13-1 0 0,-14 17 144 0 0,0-1 0 0 0,0 0-1 0 0,-1 0 1 0 0,0 0 0 0 0,0-1 0 0 0,0 1-1 0 0,-1 0 1 0 0,0-1 0 0 0,0 1-1 0 0,1-11 1 0 0,-2 15-161 0 0,0 1 0 0 0,0 0 0 0 0,0 0 0 0 0,0-1 0 0 0,0 1 0 0 0,0 0 0 0 0,-1-1 0 0 0,1 1 0 0 0,0 0 0 0 0,0 0 0 0 0,0-1 0 0 0,0 1 0 0 0,0 0 0 0 0,0 0 1 0 0,0 0-1 0 0,-1-1 0 0 0,1 1 0 0 0,0 0 0 0 0,0 0 0 0 0,0-1 0 0 0,-1 1 0 0 0,1 0 0 0 0,0 0 0 0 0,0 0 0 0 0,0 0 0 0 0,-1 0 0 0 0,1-1 0 0 0,0 1 0 0 0,0 0 0 0 0,-1 0 0 0 0,1 0 0 0 0,0 0 0 0 0,-1 0 0 0 0,1 0 0 0 0,0 0 0 0 0,0 0 0 0 0,-1 0 0 0 0,1 0 0 0 0,0 0 0 0 0,0 0 1 0 0,-1 0-1 0 0,1 0 0 0 0,0 0 0 0 0,0 0 0 0 0,-1 0 0 0 0,1 0 0 0 0,0 1 0 0 0,0-1 0 0 0,-1 0 0 0 0,1 0 0 0 0,0 0 0 0 0,0 0 0 0 0,-1 0 0 0 0,1 1 0 0 0,-1-1-1 0 0,0 1 0 0 0,1-1 0 0 0,-1 1 0 0 0,0-1-1 0 0,1 1 1 0 0,-1-1 0 0 0,0 1 0 0 0,1 0 0 0 0,-1-1 0 0 0,1 1 0 0 0,-1 0 0 0 0,1 0 0 0 0,-1-1-1 0 0,1 1 1 0 0,0 0 0 0 0,-1 0 0 0 0,0 1 0 0 0,1 2 3 0 0,0-1-1 0 0,1 1 1 0 0,-1-1-1 0 0,0 0 1 0 0,1 1-1 0 0,0-1 1 0 0,0 1-1 0 0,0-1 1 0 0,0 0 0 0 0,0 0-1 0 0,1 1 1 0 0,0-1-1 0 0,-1 0 1 0 0,1-1-1 0 0,0 1 1 0 0,0 0-1 0 0,1 0 1 0 0,-1-1 0 0 0,4 4-1 0 0,-1-2-12 0 0,1 0 1 0 0,-1 0-1 0 0,1-1 0 0 0,0 0 0 0 0,-1 0 1 0 0,1 0-1 0 0,1 0 0 0 0,-1-1 0 0 0,0 0 0 0 0,9 1 1 0 0,-9-2 17 0 0,0 0 0 0 0,1 0-1 0 0,-1-1 1 0 0,0 0 0 0 0,0 0 0 0 0,1 0 0 0 0,-1-1 0 0 0,0 0 0 0 0,0-1 0 0 0,11-3 0 0 0,-13 4 23 0 0,-1 0 1 0 0,0-1 0 0 0,0 1 0 0 0,0-1-1 0 0,0 0 1 0 0,0 0 0 0 0,-1 0-1 0 0,1-1 1 0 0,-1 1 0 0 0,1-1-1 0 0,-1 1 1 0 0,0-1 0 0 0,0 0 0 0 0,0 0-1 0 0,0 0 1 0 0,0 0 0 0 0,-1 0-1 0 0,1 0 1 0 0,1-6 0 0 0,-2 4 111 0 0,0 1 0 0 0,0-1 0 0 0,-1 1 1 0 0,1-1-1 0 0,-1 1 0 0 0,0-1 0 0 0,-1 1 0 0 0,1-1 1 0 0,-1 1-1 0 0,1 0 0 0 0,-1-1 0 0 0,-1 1 0 0 0,1 0 0 0 0,-4-8 1 0 0,4 11-39 0 0,1 0-106 0 0,-1 1 0 0 0,1 0-1 0 0,-1 0 1 0 0,1 0 0 0 0,-1 0-1 0 0,1 0 1 0 0,-1-1 0 0 0,1 1 0 0 0,0 0-1 0 0,-1 0 1 0 0,1 0 0 0 0,-1 0-1 0 0,1 1 1 0 0,-1-1 0 0 0,1 0-1 0 0,-1 0 1 0 0,1 0 0 0 0,-1 0-1 0 0,1 0 1 0 0,-1 1 0 0 0,1-1-1 0 0,-1 0 1 0 0,0 2-173 0 0,0 0-1 0 0,0 1 1 0 0,0-1 0 0 0,0 0 0 0 0,0 0-1 0 0,0 0 1 0 0,1 1 0 0 0,-1-1-1 0 0,1 0 1 0 0,0 1 0 0 0,0-1-1 0 0,-1 0 1 0 0,2 1 0 0 0,-1 2-1 0 0,5 7-4467 0 0,7-2-5024 0 0,-6-7 4310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21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60 604 0 0,'-17'-10'756'0'0,"4"4"-112"0"0,0 0-228 0 0,6-2-284 0 0,2 1-332 0 0,3 2-192 0 0,8-12-1056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21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1 556 0 0,'-9'19'1178'0'0,"2"0"0"0"0,0 1 0 0 0,0 0 0 0 0,2 0 0 0 0,1 0 0 0 0,0 0 0 0 0,2 1 0 0 0,-1 41 0 0 0,6 9 675 0 0,15 89-1 0 0,-13-124-1152 0 0,1 6-174 0 0,1 0 0 0 0,3 0 0 0 0,1-1 0 0 0,2 0-1 0 0,22 47 1 0 0,-34-86-575 0 0,0 1 0 0 0,1 0 0 0 0,-1-1 0 0 0,0 1 0 0 0,1-1 0 0 0,0 0 1 0 0,-1 1-1 0 0,1-1 0 0 0,0 0 0 0 0,0 0 0 0 0,0 0 0 0 0,1 0 0 0 0,-1-1 0 0 0,4 3 0 0 0,-5-3-218 0 0,1-4-26 0 0,-1 2 240 0 0,0-1 0 0 0,0 0 1 0 0,0 1-1 0 0,0-1 0 0 0,0 0 0 0 0,0 0 0 0 0,0 1 0 0 0,-1-1 0 0 0,1 0 0 0 0,-1 0 0 0 0,1 0 1 0 0,-1 0-1 0 0,0 0 0 0 0,0 0 0 0 0,0 0 0 0 0,0 0 0 0 0,0-3 0 0 0,-1 0-25 0 0,0 0 1 0 0,-1-1-1 0 0,1 1 0 0 0,-1 0 0 0 0,0 0 0 0 0,-4-6 1 0 0,-2-4-29 0 0,-2 0 0 0 0,0 1-1 0 0,-14-16 1 0 0,11 17 126 0 0,0 0 0 0 0,-1 0 0 0 0,0 2 0 0 0,-1 0-1 0 0,-23-14 1 0 0,-84-34 1156 0 0,119 54-848 0 0,10-1-245 0 0,13-2-30 0 0,78-18 111 0 0,-62 17-116 0 0,0 0 0 0 0,-1-2 0 0 0,43-21 0 0 0,-64 25 30 0 0,-1 0 0 0 0,-1-2 0 0 0,13-9 0 0 0,-22 16 211 0 0,0-1 0 0 0,0 1-1 0 0,0-1 1 0 0,-1 1-1 0 0,1-1 1 0 0,-1 0 0 0 0,1 0-1 0 0,-1 0 1 0 0,0 0-1 0 0,-1-1 1 0 0,1 1 0 0 0,0-1-1 0 0,-1 1 1 0 0,0-1 0 0 0,0 1-1 0 0,1-6 1 0 0,-2 48-184 0 0,7 62 0 0 0,5-42-4546 0 0,-11-56 3515 0 0,1 4-225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22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46 788 0 0,'-19'-9'892'0'0,"8"1"-100"0"0,-1 1-80 0 0,0 0-164 0 0,3 2-172 0 0,4 1-164 0 0,-6-1-344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22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11 447 604 0 0,'11'-8'1292'0'0,"1"-2"0"0"0,-1 0 0 0 0,10-12 0 0 0,-17 18-768 0 0,-1-1-1 0 0,1 1 0 0 0,-1-1 1 0 0,0 1-1 0 0,0-1 0 0 0,-1 0 1 0 0,1 0-1 0 0,-1-1 0 0 0,0 1 1 0 0,-1 0-1 0 0,2-6 0 0 0,-3 10-376 0 0,1 0-1 0 0,-1 0 1 0 0,0 0-1 0 0,0 1 1 0 0,0-1-1 0 0,0 0 0 0 0,0 0 1 0 0,0 0-1 0 0,0 0 1 0 0,0 0-1 0 0,0 1 0 0 0,-1-1 1 0 0,1 0-1 0 0,0 0 1 0 0,-1 0-1 0 0,1 0 1 0 0,0 1-1 0 0,-1-1 0 0 0,1 0 1 0 0,-1 0-1 0 0,0 0 1 0 0,0 0-78 0 0,1 1 0 0 0,-1 0 0 0 0,0 0 0 0 0,1-1 0 0 0,-1 1 0 0 0,0 0 0 0 0,1 0 0 0 0,-1 0 0 0 0,0 0 0 0 0,0 0-1 0 0,1 0 1 0 0,-1 0 0 0 0,0 0 0 0 0,1 0 0 0 0,-1 0 0 0 0,0 1 0 0 0,1-1 0 0 0,-1 0 0 0 0,0 0 0 0 0,0 1 0 0 0,-4 1 75 0 0,1 1 1 0 0,-1 0-1 0 0,1-1 0 0 0,0 1 0 0 0,0 1 0 0 0,-4 3 0 0 0,3-1-66 0 0,0-1-1 0 0,1 1 1 0 0,0 0 0 0 0,0 0 0 0 0,0 0 0 0 0,1 1-1 0 0,0-1 1 0 0,0 1 0 0 0,1 0 0 0 0,0 0-1 0 0,0 0 1 0 0,1 0 0 0 0,-1 0 0 0 0,1 0-1 0 0,1 0 1 0 0,0 10 0 0 0,0-13-167 0 0,0 0 0 0 0,1-1-1 0 0,-1 1 1 0 0,1 0 0 0 0,0 0 0 0 0,0-1 0 0 0,0 1-1 0 0,1-1 1 0 0,-1 1 0 0 0,1-1 0 0 0,0 0 0 0 0,0 0-1 0 0,0 0 1 0 0,0 0 0 0 0,1 0 0 0 0,-1 0 0 0 0,1 0-1 0 0,-1-1 1 0 0,1 1 0 0 0,0-1 0 0 0,0 0 0 0 0,0 0-1 0 0,1 0 1 0 0,-1 0 0 0 0,0 0 0 0 0,1-1 0 0 0,-1 1-1 0 0,1-1 1 0 0,0 0 0 0 0,-1 0 0 0 0,1-1 0 0 0,5 1-1 0 0,11 1-508 0 0,0-1-1 0 0,0-1 1 0 0,0-1-1 0 0,-1-1 0 0 0,1-1 1 0 0,0 0-1 0 0,-1-2 1 0 0,0 0-1 0 0,21-9 1 0 0,-25 8 470 0 0,1-1 0 0 0,-1-1 1 0 0,0-1-1 0 0,0 0 0 0 0,-1-1 1 0 0,18-16-1 0 0,-29 24 253 0 0,0-1 1 0 0,-1 0-1 0 0,0 1 0 0 0,0-1 0 0 0,1 0 0 0 0,-2 0 0 0 0,1 0 1 0 0,0 0-1 0 0,-1-1 0 0 0,3-4 0 0 0,-4 7-48 0 0,0 0-1 0 0,1-1 1 0 0,-1 1 0 0 0,0 0 0 0 0,0 0-1 0 0,0-1 1 0 0,0 1 0 0 0,0 0-1 0 0,0 0 1 0 0,0-1 0 0 0,-1 1-1 0 0,1 0 1 0 0,0 0 0 0 0,-1 0-1 0 0,1-1 1 0 0,-1 1 0 0 0,1 0 0 0 0,-1 0-1 0 0,1 0 1 0 0,-1 0 0 0 0,0 0-1 0 0,0 0 1 0 0,1 0 0 0 0,-1 0-1 0 0,0 0 1 0 0,0 0 0 0 0,0 1-1 0 0,0-1 1 0 0,0 0 0 0 0,-1 0 0 0 0,0 0-1 0 0,-1 0 0 0 0,1 1 0 0 0,0-1 1 0 0,0 1-1 0 0,0-1 0 0 0,0 1 1 0 0,0 0-1 0 0,0 0 0 0 0,0 0 1 0 0,-1 0-1 0 0,1 0 0 0 0,0 1 0 0 0,-4 0 1 0 0,-29 10 400 0 0,31-9-369 0 0,-1-1-47 0 0,0 1-1 0 0,1 0 1 0 0,-1 1 0 0 0,1-1 0 0 0,0 1-1 0 0,0 0 1 0 0,0 0 0 0 0,0 0-1 0 0,0 0 1 0 0,0 1 0 0 0,1 0 0 0 0,0-1-1 0 0,0 1 1 0 0,0 1 0 0 0,0-1 0 0 0,1 0-1 0 0,-3 6 1 0 0,4-8-43 0 0,0 1 1 0 0,1-1-1 0 0,-1 1 0 0 0,1-1 1 0 0,0 1-1 0 0,-1-1 0 0 0,1 1 0 0 0,0-1 1 0 0,1 1-1 0 0,-1-1 0 0 0,0 1 1 0 0,1-1-1 0 0,-1 1 0 0 0,1-1 1 0 0,0 1-1 0 0,0-1 0 0 0,0 0 1 0 0,0 1-1 0 0,0-1 0 0 0,1 0 1 0 0,-1 0-1 0 0,1 0 0 0 0,-1 0 0 0 0,1 0 1 0 0,0 0-1 0 0,0 0 0 0 0,-1-1 1 0 0,1 1-1 0 0,0-1 0 0 0,1 1 1 0 0,-1-1-1 0 0,0 0 0 0 0,0 0 1 0 0,1 0-1 0 0,2 1 0 0 0,0 1-14 0 0,0-1 0 0 0,-1 0 0 0 0,1-1-1 0 0,0 1 1 0 0,0-1 0 0 0,0 0 0 0 0,0 0 0 0 0,0-1 0 0 0,0 1-1 0 0,0-1 1 0 0,0 0 0 0 0,0-1 0 0 0,0 1 0 0 0,0-1-1 0 0,0 0 1 0 0,0 0 0 0 0,0 0 0 0 0,0-1 0 0 0,0 0-1 0 0,-1 0 1 0 0,1 0 0 0 0,-1-1 0 0 0,1 1 0 0 0,-1-1 0 0 0,5-4-1 0 0,-3 2 73 0 0,1-2 0 0 0,-2 1 0 0 0,1-1 0 0 0,0 1-1 0 0,-1-1 1 0 0,-1-1 0 0 0,1 1 0 0 0,-1-1-1 0 0,0 0 1 0 0,-1 0 0 0 0,0 0 0 0 0,0 0-1 0 0,3-18 1 0 0,1-32 1568 0 0,-3-1-1 0 0,-5-100 0 0 0,1 136-1102 0 0,-8-59 3373 0 0,7 79-2672 0 0,2 10-1006 0 0,20 245 1001 0 0,-23-80-3261 0 0,1-155 638 0 0,-2 44-1523 0 0,5-42-1752 0 0,2-3-3918 0 0</inkml:trace>
  <inkml:trace contextRef="#ctx0" brushRef="#br0" timeOffset="1">703 529 184 0 0,'0'0'16425'0'0,"-1"-3"-16402"0"0,-1-12-734 0 0,3 9-2011 0 0,1-2-3292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2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57 696 0 0,'-33'-15'2114'0'0,"19"9"-746"0"0,1 0 1 0 0,0 0 0 0 0,-22-16-1 0 0,34 21-1286 0 0,6 1-422 0 0,0 0-48 0 0,0-1 0 0 0,0 1 1 0 0,0 1-1 0 0,0-1 1 0 0,0 1-1 0 0,0 0 0 0 0,0 0 1 0 0,0 0-1 0 0,0 1 1 0 0,-1 0-1 0 0,8 3 0 0 0,3 5-1510 0 0</inkml:trace>
  <inkml:trace contextRef="#ctx0" brushRef="#br0" timeOffset="1">315 385 672 0 0,'0'0'6825'0'0,"-3"-4"-5973"0"0,-1-3-396 0 0,0-1 1 0 0,0 1 0 0 0,1-1-1 0 0,0 0 1 0 0,1 0 0 0 0,0 0 0 0 0,0 0-1 0 0,0 0 1 0 0,0-16 0 0 0,2 20-240 0 0,-1 0 0 0 0,1-1 1 0 0,0 1-1 0 0,0-1 1 0 0,1 1-1 0 0,-1 0 1 0 0,1-1-1 0 0,0 1 0 0 0,0 0 1 0 0,0-1-1 0 0,1 1 1 0 0,-1 0-1 0 0,1 0 1 0 0,0 0-1 0 0,0 0 0 0 0,1 1 1 0 0,-1-1-1 0 0,1 1 1 0 0,0-1-1 0 0,0 1 1 0 0,4-4-1 0 0,-5 6-164 0 0,0 0 0 0 0,-1 0 0 0 0,1 1 0 0 0,-1-1-1 0 0,1 1 1 0 0,0 0 0 0 0,0-1 0 0 0,-1 1 0 0 0,1 0 0 0 0,0 0 0 0 0,-1 0 0 0 0,1 0 0 0 0,0 1 0 0 0,0-1 0 0 0,-1 0-1 0 0,1 1 1 0 0,0-1 0 0 0,-1 1 0 0 0,1-1 0 0 0,-1 1 0 0 0,3 1 0 0 0,29 21 182 0 0,-26-16-524 0 0,-1 1 1 0 0,0-1 0 0 0,0 1 0 0 0,-1 0-1 0 0,0 1 1 0 0,7 13 0 0 0,11 21-3913 0 0,-14-34-2168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3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160 415 852 0 0,'0'0'1839'0'0,"-3"2"-986"0"0,2 0-733 0 0,-1-1 0 0 0,1 0 0 0 0,0 1-1 0 0,0-1 1 0 0,-1 1 0 0 0,1-1 0 0 0,0 1 0 0 0,0 0-1 0 0,1-1 1 0 0,-1 1 0 0 0,0 0 0 0 0,0 0-1 0 0,1 0 1 0 0,0 0 0 0 0,-1-1 0 0 0,1 1 0 0 0,0 0-1 0 0,0 0 1 0 0,-1 0 0 0 0,2 0 0 0 0,-1 0-1 0 0,0 0 1 0 0,0 0 0 0 0,1 0 0 0 0,-1-1 0 0 0,1 1-1 0 0,-1 0 1 0 0,1 0 0 0 0,0 0 0 0 0,-1-1-1 0 0,1 1 1 0 0,0 0 0 0 0,0-1 0 0 0,1 1 0 0 0,-1-1-1 0 0,2 3 1 0 0,0-1 38 0 0,1 0-1 0 0,-1 0 1 0 0,1 1-1 0 0,0-2 1 0 0,0 1-1 0 0,0 0 1 0 0,0-1-1 0 0,0 0 1 0 0,0 0 0 0 0,1 0-1 0 0,-1-1 1 0 0,1 1-1 0 0,0-1 1 0 0,-1 0-1 0 0,1-1 1 0 0,0 1-1 0 0,-1-1 1 0 0,1 0-1 0 0,0 0 1 0 0,0 0 0 0 0,-1 0-1 0 0,8-2 1 0 0,-9 1-106 0 0,-1 1 0 0 0,1-1 0 0 0,-1 1 1 0 0,1-1-1 0 0,0 0 0 0 0,-1 0 0 0 0,0 0 1 0 0,1 0-1 0 0,-1-1 0 0 0,0 1 0 0 0,1 0 1 0 0,-1-1-1 0 0,0 0 0 0 0,0 1 0 0 0,0-1 1 0 0,0 0-1 0 0,-1 0 0 0 0,1 0 0 0 0,0-1 1 0 0,-1 1-1 0 0,1 0 0 0 0,-1 0 0 0 0,0-1 1 0 0,0 1-1 0 0,0-1 0 0 0,0 1 0 0 0,0-1 1 0 0,-1 1-1 0 0,1-1 0 0 0,-1 0 0 0 0,0 1 1 0 0,1-1-1 0 0,-1 0 0 0 0,0 1 0 0 0,-1-1 1 0 0,1 0-1 0 0,0 1 0 0 0,-1-1 0 0 0,0 0 1 0 0,-1-3-1 0 0,0 0 34 0 0,-1 1 0 0 0,1 0 0 0 0,-1 0 0 0 0,0 0-1 0 0,-1 0 1 0 0,1 1 0 0 0,-1-1 0 0 0,0 1 0 0 0,0 0 0 0 0,-1 0 0 0 0,1 0 0 0 0,-1 1 0 0 0,0 0 0 0 0,0-1-1 0 0,0 2 1 0 0,0-1 0 0 0,0 0 0 0 0,-1 1 0 0 0,1 0 0 0 0,-1 1 0 0 0,-9-3 0 0 0,-6 0 189 0 0,0 0 0 0 0,1 2 1 0 0,-1 0-1 0 0,-37 2 0 0 0,47 1-219 0 0,-38 1 556 0 0,41 0-329 0 0,29-1-213 0 0,25-3-65 0 0,1-1 1 0 0,-1-3-1 0 0,48-12 1 0 0,-79 15-4 0 0,157-37 20 0 0,239-87-1 0 0,-350 105 6 0 0,-1-3 0 0 0,86-49 0 0 0,-146 73-32 0 0,1 1 0 0 0,0 0-1 0 0,0-1 1 0 0,0 1 0 0 0,0-1 0 0 0,0 1-1 0 0,-1-1 1 0 0,1 1 0 0 0,0-1 0 0 0,-1 0-1 0 0,1 1 1 0 0,0-1 0 0 0,-1 0 0 0 0,1 1-1 0 0,-1-1 1 0 0,1 0 0 0 0,-1 0 0 0 0,1 0-1 0 0,-1 1 1 0 0,0-1 0 0 0,1-2 0 0 0,-1 3 0 0 0,-1-1 0 0 0,1 0 0 0 0,-1 1 1 0 0,1-1-1 0 0,-1 1 0 0 0,1 0 0 0 0,-1-1 1 0 0,0 1-1 0 0,1-1 0 0 0,-1 1 1 0 0,1 0-1 0 0,-1-1 0 0 0,0 1 0 0 0,1 0 1 0 0,-1 0-1 0 0,0 0 0 0 0,0 0 0 0 0,1-1 1 0 0,-1 1-1 0 0,0 0 0 0 0,0 0 1 0 0,-59 0-175 0 0,49 1 132 0 0,-90 6-172 0 0,-149 30 0 0 0,25-2 337 0 0,135-21 290 0 0,89-13-406 0 0,0-1 1 0 0,0 0 0 0 0,1 1 0 0 0,-1-1 0 0 0,0 1 0 0 0,1-1 0 0 0,-1 1 0 0 0,0 0-1 0 0,1-1 1 0 0,-1 1 0 0 0,1-1 0 0 0,-1 1 0 0 0,1 0 0 0 0,-1 0 0 0 0,1-1-1 0 0,0 1 1 0 0,-1 0 0 0 0,1 0 0 0 0,0-1 0 0 0,0 1 0 0 0,-1 0 0 0 0,1 0 0 0 0,0 0-1 0 0,0-1 1 0 0,0 1 0 0 0,0 0 0 0 0,0 0 0 0 0,0 0 0 0 0,0 0 0 0 0,0 0-1 0 0,0-1 1 0 0,1 1 0 0 0,-1 0 0 0 0,0 0 0 0 0,0 0 0 0 0,1 0 0 0 0,11 30 92 0 0,-12-30-94 0 0,17 39 134 0 0,-3 0 1 0 0,-2 1 0 0 0,-1 1 0 0 0,5 46 0 0 0,0-7 4 0 0,-9-27 1 0 0,-6-42-90 0 0,0 0 0 0 0,1 1 0 0 0,5 20 0 0 0,-1-18 84 0 0,-3-13 142 0 0,-1-22 346 0 0,-1-8-483 0 0,1 8-32 0 0,-2 13-59 0 0,1 1-1 0 0,-1 0 1 0 0,1 0 0 0 0,0 0-1 0 0,1 0 1 0 0,0 0 0 0 0,0 0 0 0 0,0 0-1 0 0,5-8 1 0 0,-7 13-36 0 0,13 3-7 0 0,7 22 15 0 0,-13-14-32 0 0,1-1 0 0 0,0 0 1 0 0,1 0-1 0 0,14 11 0 0 0,-21-19 6 0 0,0 1 1 0 0,0-1-1 0 0,0 0 1 0 0,0 0-1 0 0,0 0 0 0 0,0 0 1 0 0,0 0-1 0 0,1 0 1 0 0,-1-1-1 0 0,0 1 1 0 0,0-1-1 0 0,1 1 1 0 0,-1-1-1 0 0,0 0 1 0 0,1 0-1 0 0,-1 0 0 0 0,0 0 1 0 0,0 0-1 0 0,1-1 1 0 0,-1 1-1 0 0,0-1 1 0 0,0 1-1 0 0,1-1 1 0 0,-1 0-1 0 0,0 0 0 0 0,0 0 1 0 0,0 0-1 0 0,0 0 1 0 0,3-3-1 0 0,-3 2 8 0 0,0 0-1 0 0,0 1 1 0 0,0-1 0 0 0,0 0-1 0 0,-1 0 1 0 0,1 0-1 0 0,-1-1 1 0 0,1 1 0 0 0,-1 0-1 0 0,0-1 1 0 0,0 1-1 0 0,0 0 1 0 0,0-1 0 0 0,0 1-1 0 0,-1-1 1 0 0,1 1-1 0 0,-1-1 1 0 0,1 0 0 0 0,-1 1-1 0 0,0-1 1 0 0,0 0-1 0 0,0 1 1 0 0,-1-1 0 0 0,1 1-1 0 0,0-1 1 0 0,-1 0-1 0 0,0 1 1 0 0,0-1 0 0 0,-1-2-1 0 0,-1-1 24 0 0,2 5-20 0 0,0 1-23 0 0,0 1 17 0 0,-1-1 0 0 0,1 1-1 0 0,0-1 1 0 0,0 1 0 0 0,0 0 0 0 0,0 0 0 0 0,0 0 0 0 0,0 0 0 0 0,0-1 0 0 0,0 1-1 0 0,1 0 1 0 0,-1 1 0 0 0,0-1 0 0 0,0 1 0 0 0,1 0-4 0 0,0 1 0 0 0,0-1 0 0 0,0 0 0 0 0,1 0 0 0 0,-1 0 0 0 0,1 1 0 0 0,-1-1 0 0 0,1 0 0 0 0,0 0 0 0 0,0 0 0 0 0,0 0 0 0 0,0 0 0 0 0,0 0 0 0 0,1-1 0 0 0,-1 1 0 0 0,0 0 0 0 0,1 0 0 0 0,-1-1 0 0 0,1 1 0 0 0,0-1 0 0 0,0 0 0 0 0,-1 1 0 0 0,1-1 0 0 0,0 0 0 0 0,0 0 0 0 0,0 0 0 0 0,0 0 0 0 0,4 1 0 0 0,-2-1 4 0 0,1 0 0 0 0,-1 0 0 0 0,1 0 0 0 0,-1-1 0 0 0,1 1 0 0 0,-1-1 1 0 0,0 0-1 0 0,1-1 0 0 0,-1 1 0 0 0,1-1 0 0 0,4-1 0 0 0,-4 0 21 0 0,1 0-1 0 0,-1-1 0 0 0,0 1 1 0 0,0-1-1 0 0,0-1 1 0 0,0 1-1 0 0,-1-1 0 0 0,8-7 1 0 0,-11 10 25 0 0,1 0 1 0 0,-1 0 0 0 0,0 0-1 0 0,0-1 1 0 0,0 1-1 0 0,0 0 1 0 0,0 0 0 0 0,-1-1-1 0 0,1 1 1 0 0,0 0 0 0 0,-1-1-1 0 0,1 1 1 0 0,-1-1-1 0 0,1 1 1 0 0,-1-1 0 0 0,1 1-1 0 0,-1-1 1 0 0,0 1-1 0 0,0-1 1 0 0,0 0 0 0 0,0 1-1 0 0,0-1 1 0 0,0 1-1 0 0,-1-1 1 0 0,1 1 0 0 0,0-1-1 0 0,-1 1 1 0 0,1-1 0 0 0,-1 1-1 0 0,1-1 1 0 0,-1 1-1 0 0,0 0 1 0 0,0-1 0 0 0,0 1-1 0 0,1 0 1 0 0,-1-1-1 0 0,-2 0 1 0 0,2 1-41 0 0,1 1-1 0 0,-1-1 1 0 0,0 1 0 0 0,1-1-1 0 0,-1 1 1 0 0,0 0-1 0 0,1-1 1 0 0,-1 1 0 0 0,0 0-1 0 0,0 0 1 0 0,1 0-1 0 0,-1-1 1 0 0,0 1 0 0 0,0 0-1 0 0,1 0 1 0 0,-1 0-1 0 0,0 0 1 0 0,0 0 0 0 0,1 0-1 0 0,-1 1 1 0 0,0-1-1 0 0,0 0 1 0 0,1 0 0 0 0,-1 0-1 0 0,0 1 1 0 0,0-1 0 0 0,1 0-1 0 0,-1 1 1 0 0,0-1-1 0 0,1 1 1 0 0,-1-1 0 0 0,1 1-1 0 0,-1-1 1 0 0,1 1-1 0 0,-1-1 1 0 0,1 1 0 0 0,-1-1-1 0 0,1 1 1 0 0,-1 0-1 0 0,1-1 1 0 0,-1 1 0 0 0,1 0-1 0 0,0-1 1 0 0,0 1-1 0 0,-1 0 1 0 0,1 0 0 0 0,0-1-1 0 0,0 1 1 0 0,0 0 0 0 0,0 0-1 0 0,0-1 1 0 0,0 1-1 0 0,0 0 1 0 0,0 0 0 0 0,0-1-1 0 0,0 1 1 0 0,0 0-1 0 0,0 0 1 0 0,1-1 0 0 0,-1 1-1 0 0,0 0 1 0 0,1 1-1 0 0,0 0-191 0 0,0 1 0 0 0,0 0 0 0 0,1-1 0 0 0,-1 1 0 0 0,1-1 0 0 0,0 1 0 0 0,0-1 0 0 0,-1 0 0 0 0,1 0 0 0 0,1 0 0 0 0,-1 0 0 0 0,0 0 0 0 0,0 0 0 0 0,1 0 0 0 0,-1-1 0 0 0,1 1 0 0 0,-1-1 0 0 0,1 0 0 0 0,0 0 0 0 0,4 2 0 0 0,29 2-3831 0 0,-1-12-3690 0 0,-15-1 3512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4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267 102 908 0 0,'-4'-71'4780'0'0,"5"40"2737"0"0,-10 63-5861 0 0,0-5-972 0 0,-17 116 2046 0 0,-79 341 2378 0 0,48-329-3714 0 0,7-22-502 0 0,45-150-8908 0 0,2-6 5210 0 0,4 10-3094 0 0,1-5 869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57 540 0 0,'0'0'6952'0'0,"-2"4"-6412"0"0,-14 21 1016 0 0,15-23-1417 0 0,-1-1 0 0 0,1 0 0 0 0,0 1 0 0 0,0-1 0 0 0,-1 0 0 0 0,1 0 1 0 0,-1 0-1 0 0,1 0 0 0 0,-1 0 0 0 0,1 0 0 0 0,-1 0 0 0 0,0 0 0 0 0,0-1 0 0 0,1 1 0 0 0,-1 0 0 0 0,0-1 0 0 0,-2 1 0 0 0,3-1 160 0 0,0 0-261 0 0,0 0-1 0 0,0 0 1 0 0,0 0-1 0 0,1 0 1 0 0,-1 0-1 0 0,0 0 1 0 0,0 0-1 0 0,0 0 1 0 0,0 0-1 0 0,0 0 1 0 0,1 0-1 0 0,-1 0 1 0 0,0-1-1 0 0,0 1 0 0 0,0 0 1 0 0,1-1-1 0 0,-1 1 1 0 0,0-1-1 0 0,1 1 1 0 0,-1 0-1 0 0,0-1 1 0 0,1 0-1 0 0,-1 1 1 0 0,0-1-1 0 0,1 1 1 0 0,-1-1-1 0 0,0-1 1 0 0,-15-16 667 0 0,15 16-676 0 0,1 0 0 0 0,-1 0 0 0 0,1 0 1 0 0,-1 0-1 0 0,1 0 0 0 0,0 0 1 0 0,0 0-1 0 0,0-1 0 0 0,0 1 0 0 0,0 0 1 0 0,0 0-1 0 0,0 0 0 0 0,1 0 0 0 0,-1 0 1 0 0,1 0-1 0 0,0 0 0 0 0,0 0 1 0 0,-1 0-1 0 0,1 0 0 0 0,0 0 0 0 0,1 0 1 0 0,-1 0-1 0 0,0 0 0 0 0,1 1 1 0 0,-1-1-1 0 0,0 1 0 0 0,1-1 0 0 0,0 1 1 0 0,-1-1-1 0 0,1 1 0 0 0,0 0 0 0 0,0 0 1 0 0,0 0-1 0 0,0 0 0 0 0,2-1 1 0 0,0 0-13 0 0,-1 1 0 0 0,1-1 0 0 0,0 1 0 0 0,-1 0 0 0 0,1-1 0 0 0,0 2 0 0 0,0-1 0 0 0,0 0 0 0 0,0 1 0 0 0,0 0 0 0 0,0 0 0 0 0,0 0 0 0 0,-1 0 0 0 0,1 1 0 0 0,0-1 0 0 0,0 1 0 0 0,0 0 0 0 0,6 3 0 0 0,-4 0-9 0 0,0 0-1 0 0,-1 1 1 0 0,1 0 0 0 0,-1 0-1 0 0,0 0 1 0 0,-1 1 0 0 0,1 0-1 0 0,-1-1 1 0 0,0 2 0 0 0,-1-1-1 0 0,1 0 1 0 0,-1 1 0 0 0,0-1-1 0 0,-1 1 1 0 0,0 0 0 0 0,0 0-1 0 0,0 0 1 0 0,0 11 0 0 0,1 1 2 0 0,-2 0-1 0 0,0 0 1 0 0,-2 0 0 0 0,0 0 0 0 0,-6 34 0 0 0,4-42-1 0 0,0 1 1 0 0,-1-1-1 0 0,0 0 1 0 0,0 0-1 0 0,-1-1 1 0 0,-1 0 0 0 0,0 0-1 0 0,-13 18 1 0 0,13-21 21 0 0,1-1 0 0 0,-1 0 0 0 0,0 0 0 0 0,0-1 0 0 0,-1 1 0 0 0,1-2 0 0 0,-1 1 0 0 0,0 0 0 0 0,-1-1 0 0 0,1-1 0 0 0,-1 1 0 0 0,0-1 0 0 0,-9 2 0 0 0,15-4 0 0 0,0-1 0 0 0,-1 1-1 0 0,1-1 1 0 0,-1 0 0 0 0,1 0-1 0 0,-1 0 1 0 0,1 0-1 0 0,-1 0 1 0 0,1-1 0 0 0,-1 1-1 0 0,1-1 1 0 0,0 1-1 0 0,-1-1 1 0 0,1 0 0 0 0,0 0-1 0 0,-1 0 1 0 0,1 0-1 0 0,0 0 1 0 0,0-1 0 0 0,0 1-1 0 0,0-1 1 0 0,0 1 0 0 0,0-1-1 0 0,1 0 1 0 0,-1 0-1 0 0,0 1 1 0 0,1-1 0 0 0,-1 0-1 0 0,1-1 1 0 0,0 1-1 0 0,0 0 1 0 0,0 0 0 0 0,0-1-1 0 0,0 1 1 0 0,0 0-1 0 0,1-1 1 0 0,-1 1 0 0 0,1-1-1 0 0,-1-3 1 0 0,0 2-8 0 0,1 1-1 0 0,0-1 1 0 0,0 0 0 0 0,0 1 0 0 0,0-1 0 0 0,0 1-1 0 0,1-1 1 0 0,-1 1 0 0 0,1-1 0 0 0,0 1 0 0 0,0 0-1 0 0,1-1 1 0 0,-1 1 0 0 0,1 0 0 0 0,-1 0 0 0 0,1 0-1 0 0,0 0 1 0 0,0 0 0 0 0,0 0 0 0 0,1 0 0 0 0,-1 1-1 0 0,1-1 1 0 0,-1 1 0 0 0,1 0 0 0 0,0 0 0 0 0,0 0-1 0 0,0 0 1 0 0,4-2 0 0 0,-2 2-6 0 0,0 1-1 0 0,0 0 1 0 0,0 0 0 0 0,0 0 0 0 0,0 1-1 0 0,0-1 1 0 0,0 1 0 0 0,0 0 0 0 0,0 1-1 0 0,0-1 1 0 0,0 1 0 0 0,0 0 0 0 0,0 1-1 0 0,5 1 1 0 0,7 4-64 0 0,0 0-1 0 0,26 16 1 0 0,-30-14-905 0 0,2-2 1 0 0,26 11 0 0 0,-39-17 386 0 0,1-1-1 0 0,-1 1 1 0 0,1-1-1 0 0,0 0 1 0 0,-1 0 0 0 0,1 0-1 0 0,-1 0 1 0 0,1 0-1 0 0,-1-1 1 0 0,1 1-1 0 0,-1-1 1 0 0,1 0 0 0 0,-1 0-1 0 0,1 0 1 0 0,-1 0-1 0 0,4-2 1 0 0,2-3-2683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5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142 130 640 0 0,'4'-8'878'0'0,"0"-1"-1"0"0,-1 0 1 0 0,0 0-1 0 0,0 0 1 0 0,1-14-1 0 0,-3 21-700 0 0,-1-1 0 0 0,0 1 0 0 0,0 0 1 0 0,0-1-1 0 0,0 1 0 0 0,0-1 0 0 0,0 1 0 0 0,-1 0 0 0 0,1-1 0 0 0,-1 1 0 0 0,0 0 0 0 0,1 0 0 0 0,-1-1 0 0 0,0 1 0 0 0,0 0 0 0 0,-1 0 1 0 0,1 0-1 0 0,0 0 0 0 0,-1 0 0 0 0,1 0 0 0 0,-1 1 0 0 0,0-1 0 0 0,1 0 0 0 0,-1 1 0 0 0,0-1 0 0 0,-3-1 0 0 0,3 2-92 0 0,-1 0 0 0 0,1 0 0 0 0,-1 1-1 0 0,0-1 1 0 0,1 1 0 0 0,-1-1 0 0 0,1 1 0 0 0,-1 0-1 0 0,1 0 1 0 0,-1 0 0 0 0,0 1 0 0 0,1-1 0 0 0,-1 0-1 0 0,1 1 1 0 0,-1 0 0 0 0,1-1 0 0 0,-1 1 0 0 0,-4 3-1 0 0,-1 0 97 0 0,0 0 0 0 0,1 0 1 0 0,-1 1-1 0 0,-6 6 0 0 0,10-8-126 0 0,1 0 1 0 0,0 1 0 0 0,0-1 0 0 0,0 1 0 0 0,0-1 0 0 0,1 1 0 0 0,-1 0-1 0 0,1 0 1 0 0,0 0 0 0 0,0 0 0 0 0,0 1 0 0 0,1-1 0 0 0,0 0 0 0 0,-1 1-1 0 0,2-1 1 0 0,-2 8 0 0 0,2-9-38 0 0,0-1 0 0 0,0 1 0 0 0,0 0-1 0 0,1-1 1 0 0,-1 1 0 0 0,1-1 0 0 0,-1 1 0 0 0,1-1 0 0 0,0 1-1 0 0,0-1 1 0 0,0 1 0 0 0,0-1 0 0 0,1 0 0 0 0,-1 1-1 0 0,0-1 1 0 0,1 0 0 0 0,0 0 0 0 0,0 0 0 0 0,-1 0 0 0 0,1 0-1 0 0,0-1 1 0 0,0 1 0 0 0,1-1 0 0 0,-1 1 0 0 0,0-1 0 0 0,0 0-1 0 0,1 1 1 0 0,-1-1 0 0 0,1-1 0 0 0,3 2 0 0 0,-3-1-7 0 0,0 0 1 0 0,1 0 0 0 0,-1 0-1 0 0,0-1 1 0 0,1 1-1 0 0,-1-1 1 0 0,1 0 0 0 0,-1 0-1 0 0,1 0 1 0 0,-1-1-1 0 0,1 1 1 0 0,-1-1 0 0 0,0 0-1 0 0,1 0 1 0 0,-1 0 0 0 0,0 0-1 0 0,0-1 1 0 0,0 1-1 0 0,0-1 1 0 0,4-2 0 0 0,-3 1 309 0 0,0-1 1 0 0,0 0-1 0 0,0 0 1 0 0,-1 0 0 0 0,1-1-1 0 0,-1 1 1 0 0,0-1-1 0 0,0 0 1 0 0,-1 0 0 0 0,1 0-1 0 0,3-10 1668 0 0,-7 21-1823 0 0,-3 249-229 0 0,4-193-4466 0 0,0-60 3026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5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19 776 0 0,'0'0'1113'0'0,"11"-13"5834"0"0,-6 10-9760 0 0,2 1 531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6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58 436 0 0,'-3'3'258'0'0,"1"-1"0"0"0,-1 1 1 0 0,1 0-1 0 0,0 0 0 0 0,0 0 0 0 0,0 0 0 0 0,0 0 1 0 0,1 1-1 0 0,-1-1 0 0 0,1 1 0 0 0,0-1 1 0 0,0 1-1 0 0,0-1 0 0 0,1 1 0 0 0,-1-1 0 0 0,1 1 1 0 0,0 0-1 0 0,0-1 0 0 0,0 1 0 0 0,0 0 0 0 0,1-1 1 0 0,-1 1-1 0 0,1 0 0 0 0,0-1 0 0 0,0 1 0 0 0,0-1 1 0 0,1 0-1 0 0,-1 1 0 0 0,1-1 0 0 0,0 0 0 0 0,0 0 1 0 0,3 4-1 0 0,-2-3-117 0 0,0 0 1 0 0,0 0 0 0 0,1-1-1 0 0,-1 1 1 0 0,1-1-1 0 0,0 0 1 0 0,0 0-1 0 0,0 0 1 0 0,1-1 0 0 0,-1 1-1 0 0,0-1 1 0 0,1 0-1 0 0,0 0 1 0 0,-1-1-1 0 0,1 0 1 0 0,0 1-1 0 0,0-2 1 0 0,0 1 0 0 0,0 0-1 0 0,0-1 1 0 0,0 0-1 0 0,0 0 1 0 0,8-2-1 0 0,-7 1 22 0 0,1-1-1 0 0,-1 0 0 0 0,0 0 0 0 0,0-1 0 0 0,0 0 0 0 0,0 0 1 0 0,-1 0-1 0 0,1-1 0 0 0,-1 0 0 0 0,0 0 0 0 0,0 0 0 0 0,0-1 1 0 0,-1 1-1 0 0,1-1 0 0 0,5-9 0 0 0,-8 11-38 0 0,0 0-1 0 0,0 0 1 0 0,-1-1-1 0 0,1 1 1 0 0,-1-1-1 0 0,0 1 1 0 0,0-1-1 0 0,0 0 1 0 0,0 1 0 0 0,-1-1-1 0 0,1 0 1 0 0,-1 0-1 0 0,0 1 1 0 0,0-1-1 0 0,0 0 1 0 0,-1 0-1 0 0,1 0 1 0 0,-1 1-1 0 0,0-1 1 0 0,0 0 0 0 0,0 1-1 0 0,-1-1 1 0 0,1 1-1 0 0,-1-1 1 0 0,0 1-1 0 0,0 0 1 0 0,-5-6-1 0 0,4 4-37 0 0,-1 1 0 0 0,0 0 0 0 0,-1 0 0 0 0,1 0 0 0 0,-1 1 0 0 0,1-1 0 0 0,-1 1 0 0 0,0 0 0 0 0,-1 0 0 0 0,1 1 0 0 0,0 0 0 0 0,-1 0 0 0 0,-7-2 0 0 0,10 3-290 0 0,1 0 0 0 0,-1 1 1 0 0,0 0-1 0 0,0-1 0 0 0,0 1 0 0 0,0 0 0 0 0,0 1 1 0 0,0-1-1 0 0,0 0 0 0 0,0 1 0 0 0,1-1 0 0 0,-1 1 1 0 0,0 0-1 0 0,0 0 0 0 0,1 0 0 0 0,-1 1 0 0 0,0-1 0 0 0,1 1 1 0 0,-1-1-1 0 0,1 1 0 0 0,0 0 0 0 0,0 0 0 0 0,-1 0 1 0 0,1 0-1 0 0,1 0 0 0 0,-1 0 0 0 0,-3 5 0 0 0,0 10-7367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29T13:06:16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76 956 0 0,'4'-4'627'0'0,"1"0"0"0"0,-1 0 0 0 0,-1 0-1 0 0,1 0 1 0 0,-1 0 0 0 0,1-1 0 0 0,3-7 0 0 0,-6 11-537 0 0,-1 0 1 0 0,1 0 0 0 0,-1 1 0 0 0,1-1 0 0 0,-1 0-1 0 0,0 0 1 0 0,1 0 0 0 0,-1 0 0 0 0,0 0 0 0 0,0 1-1 0 0,1-1 1 0 0,-1 0 0 0 0,0 0 0 0 0,0 0 0 0 0,0 0-1 0 0,0 0 1 0 0,0 0 0 0 0,0 0 0 0 0,-1 0 0 0 0,1 1-1 0 0,0-1 1 0 0,0 0 0 0 0,-1 0 0 0 0,1 0 0 0 0,0 0 0 0 0,-1 0-1 0 0,1 1 1 0 0,-1-1 0 0 0,1 0 0 0 0,-1 0 0 0 0,1 1-1 0 0,-1-1 1 0 0,1 0 0 0 0,-1 1 0 0 0,0-1 0 0 0,0 1-1 0 0,1-1 1 0 0,-1 1 0 0 0,0-1 0 0 0,0 1 0 0 0,1-1-1 0 0,-1 1 1 0 0,0 0 0 0 0,0-1 0 0 0,0 1 0 0 0,0 0-1 0 0,0 0 1 0 0,0 0 0 0 0,0-1 0 0 0,1 1 0 0 0,-1 0-1 0 0,0 0 1 0 0,0 0 0 0 0,0 1 0 0 0,-1-1 0 0 0,-3 0 94 0 0,0 0 0 0 0,-1 1-1 0 0,1 0 1 0 0,0 0 0 0 0,0 0 0 0 0,-1 0 0 0 0,1 1 0 0 0,0 0 0 0 0,1 0 0 0 0,-1 0 0 0 0,-8 6 0 0 0,10-7-129 0 0,0 1-1 0 0,1 0 1 0 0,-1 0 0 0 0,1 0 0 0 0,-1 0 0 0 0,1 0 0 0 0,0 1-1 0 0,0-1 1 0 0,0 1 0 0 0,0-1 0 0 0,0 1 0 0 0,1 0 0 0 0,-1 0-1 0 0,1 0 1 0 0,-1 0 0 0 0,1 0 0 0 0,0 0 0 0 0,0 0 0 0 0,1 0-1 0 0,-1 5 1 0 0,1-6-24 0 0,0 1 0 0 0,1 0-1 0 0,-1-1 1 0 0,1 1 0 0 0,0 0-1 0 0,-1-1 1 0 0,2 1 0 0 0,-1-1-1 0 0,0 1 1 0 0,0-1 0 0 0,1 1 0 0 0,-1-1-1 0 0,1 0 1 0 0,0 0 0 0 0,-1 0-1 0 0,1 0 1 0 0,0 0 0 0 0,0 0-1 0 0,1-1 1 0 0,-1 1 0 0 0,0-1-1 0 0,0 1 1 0 0,1-1 0 0 0,-1 0-1 0 0,1 0 1 0 0,-1 0 0 0 0,1 0 0 0 0,0 0-1 0 0,-1 0 1 0 0,1-1 0 0 0,0 1-1 0 0,-1-1 1 0 0,1 0 0 0 0,0 0-1 0 0,0 0 1 0 0,-1 0 0 0 0,1-1-1 0 0,0 1 1 0 0,-1-1 0 0 0,1 1-1 0 0,4-3 1 0 0,-5 2 117 0 0,0 0 1 0 0,-1 0-1 0 0,1 0 0 0 0,-1-1 0 0 0,1 1 0 0 0,-1 0 1 0 0,1-1-1 0 0,-1 1 0 0 0,1-1 0 0 0,-1 0 1 0 0,0 1-1 0 0,1-3 0 0 0,7-8 1545 0 0,-8 11-1188 0 0,-1 1-458 0 0,0 0-1 0 0,0 0 0 0 0,0 0 0 0 0,0 0 0 0 0,0 0 0 0 0,0 0 0 0 0,0 0 0 0 0,-1 0 0 0 0,1-1 0 0 0,0 1 0 0 0,0 0 0 0 0,0 0 0 0 0,0 0 0 0 0,0 0 0 0 0,0 0 0 0 0,0 0 0 0 0,0 0 0 0 0,1-1 0 0 0,-1 1 0 0 0,0 0 0 0 0,0 0 0 0 0,0 0 0 0 0,0 0 0 0 0,0 0 0 0 0,0 0 0 0 0,0 0 0 0 0,0 0 0 0 0,0 0 0 0 0,0-1 0 0 0,0 1 0 0 0,0 0 0 0 0,0 0 0 0 0,0 0 0 0 0,0 0 0 0 0,1 0 0 0 0,-1 0 0 0 0,0 0 0 0 0,0 0 1 0 0,0 0-1 0 0,0 0 0 0 0,0 0 0 0 0,0 0 0 0 0,0 0 0 0 0,0 0 0 0 0,0 0 0 0 0,1 0 0 0 0,-1 0 0 0 0,0 0 0 0 0,0 0 0 0 0,0 0 0 0 0,0 0 0 0 0,0 0 0 0 0,0 0 0 0 0,0 0 0 0 0,1 0 0 0 0,-1 0 0 0 0,0 0 0 0 0,0 0 0 0 0,0 0 0 0 0,0 0 0 0 0,0 0 0 0 0,6 24 137 0 0,-2 1-1 0 0,-1 0 1 0 0,-1 0 0 0 0,-1 0-1 0 0,-1 0 1 0 0,-6 45 0 0 0,-1-26-1472 0 0,0-7-3206 0 0</inkml:trace>
  <inkml:trace contextRef="#ctx0" brushRef="#br0" timeOffset="1">241 305 156 0 0,'3'-6'3988'0'0,"-2"-4"381"0"0,1 2-2073 0 0,3 1-2248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2f6184c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2f6184c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2f6184c0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2f6184c0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2f6184c0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2f6184c0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2f6184c09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2f6184c09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2f6184c0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2f6184c0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f6184c0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f6184c09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fd2d471c5_4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fd2d471c5_4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fceddbe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fceddbe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8" Type="http://schemas.openxmlformats.org/officeDocument/2006/relationships/image" Target="../media/image3.png"/><Relationship Id="rId3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ecurelist.com/it-threat-evolution-q1-2021-mobile-statistics/10254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spersky.co.in/resource-center/threats/mobile" TargetMode="Externa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AndroSec Toolkit</a:t>
            </a:r>
            <a:br>
              <a:rPr lang="en" sz="4400" u="sng" dirty="0"/>
            </a:br>
            <a:r>
              <a:rPr lang="en" sz="4400" dirty="0"/>
              <a:t>(</a:t>
            </a:r>
            <a:r>
              <a:rPr lang="en" sz="3100" dirty="0"/>
              <a:t>Batch – 5)</a:t>
            </a:r>
            <a:br>
              <a:rPr lang="en" sz="3100" dirty="0"/>
            </a:br>
            <a:endParaRPr sz="31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5466377" y="2742873"/>
            <a:ext cx="3365923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2400" dirty="0"/>
              <a:t>Students:</a:t>
            </a:r>
          </a:p>
          <a:p>
            <a:pPr marL="139700" lvl="5">
              <a:buSzPts val="1400"/>
            </a:pPr>
            <a:r>
              <a:rPr lang="en" sz="2400" dirty="0"/>
              <a:t>	1. Adharsh M</a:t>
            </a:r>
          </a:p>
          <a:p>
            <a:pPr marL="139700" lvl="5">
              <a:buSzPts val="1400"/>
            </a:pPr>
            <a:r>
              <a:rPr lang="en" sz="2400" dirty="0"/>
              <a:t>	2. Hari Govind K</a:t>
            </a:r>
            <a:endParaRPr sz="2400" dirty="0"/>
          </a:p>
          <a:p>
            <a:pPr marL="139700" lvl="1">
              <a:buSzPts val="1400"/>
            </a:pPr>
            <a:r>
              <a:rPr lang="en" sz="2400" dirty="0"/>
              <a:t>		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C2BD3-166A-49C3-84BE-20C2F8C5CD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r>
              <a:rPr lang="en" dirty="0"/>
              <a:t>/9</a:t>
            </a:r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B9A2A30-148C-4FF8-8674-7751493D6B5B}"/>
              </a:ext>
            </a:extLst>
          </p:cNvPr>
          <p:cNvSpPr txBox="1"/>
          <p:nvPr/>
        </p:nvSpPr>
        <p:spPr>
          <a:xfrm>
            <a:off x="619613" y="2742546"/>
            <a:ext cx="3365923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2400" dirty="0"/>
              <a:t>Project Guide:</a:t>
            </a:r>
          </a:p>
          <a:p>
            <a:pPr marL="139700" lvl="5">
              <a:buSzPts val="1400"/>
            </a:pPr>
            <a:r>
              <a:rPr lang="en" sz="2400" dirty="0"/>
              <a:t>	Dr. Sindhu S		</a:t>
            </a:r>
            <a:endParaRPr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B20DEE-3858-47A3-BCB1-53143F337967}"/>
              </a:ext>
            </a:extLst>
          </p:cNvPr>
          <p:cNvGrpSpPr/>
          <p:nvPr/>
        </p:nvGrpSpPr>
        <p:grpSpPr>
          <a:xfrm>
            <a:off x="1505207" y="3536266"/>
            <a:ext cx="1943640" cy="351000"/>
            <a:chOff x="1505207" y="3536266"/>
            <a:chExt cx="194364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D21BCDE-AB2E-45DA-9A43-B875103953FA}"/>
                    </a:ext>
                  </a:extLst>
                </p14:cNvPr>
                <p14:cNvContentPartPr/>
                <p14:nvPr/>
              </p14:nvContentPartPr>
              <p14:xfrm>
                <a:off x="1505207" y="3632386"/>
                <a:ext cx="384120" cy="197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D21BCDE-AB2E-45DA-9A43-B875103953F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96207" y="3623746"/>
                  <a:ext cx="401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A68C00C-95A1-4E72-BE2D-BE531E1D2AC9}"/>
                    </a:ext>
                  </a:extLst>
                </p14:cNvPr>
                <p14:cNvContentPartPr/>
                <p14:nvPr/>
              </p14:nvContentPartPr>
              <p14:xfrm>
                <a:off x="1827767" y="3607906"/>
                <a:ext cx="168840" cy="138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A68C00C-95A1-4E72-BE2D-BE531E1D2A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9127" y="3598906"/>
                  <a:ext cx="186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88D4A3-A71D-4401-9EA2-01530809EF5C}"/>
                    </a:ext>
                  </a:extLst>
                </p14:cNvPr>
                <p14:cNvContentPartPr/>
                <p14:nvPr/>
              </p14:nvContentPartPr>
              <p14:xfrm>
                <a:off x="1974287" y="3542746"/>
                <a:ext cx="408240" cy="225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88D4A3-A71D-4401-9EA2-01530809EF5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65287" y="3533746"/>
                  <a:ext cx="425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1C0129-323D-4EFE-9C60-E37993FAB156}"/>
                    </a:ext>
                  </a:extLst>
                </p14:cNvPr>
                <p14:cNvContentPartPr/>
                <p14:nvPr/>
              </p14:nvContentPartPr>
              <p14:xfrm>
                <a:off x="2304767" y="3536266"/>
                <a:ext cx="96120" cy="351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1C0129-323D-4EFE-9C60-E37993FAB1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5767" y="3527266"/>
                  <a:ext cx="113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FCBCBC-EEE6-4936-82F6-6686BC561F90}"/>
                    </a:ext>
                  </a:extLst>
                </p14:cNvPr>
                <p14:cNvContentPartPr/>
                <p14:nvPr/>
              </p14:nvContentPartPr>
              <p14:xfrm>
                <a:off x="2448047" y="3674506"/>
                <a:ext cx="118080" cy="16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FCBCBC-EEE6-4936-82F6-6686BC561F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39407" y="3665866"/>
                  <a:ext cx="135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1645E8-FDFA-4377-B785-41FFB0A29839}"/>
                    </a:ext>
                  </a:extLst>
                </p14:cNvPr>
                <p14:cNvContentPartPr/>
                <p14:nvPr/>
              </p14:nvContentPartPr>
              <p14:xfrm>
                <a:off x="2614007" y="3659746"/>
                <a:ext cx="59040" cy="15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1645E8-FDFA-4377-B785-41FFB0A298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5367" y="3650746"/>
                  <a:ext cx="76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3A8D1D-D280-48CF-8D70-4800115DEB7D}"/>
                    </a:ext>
                  </a:extLst>
                </p14:cNvPr>
                <p14:cNvContentPartPr/>
                <p14:nvPr/>
              </p14:nvContentPartPr>
              <p14:xfrm>
                <a:off x="2722007" y="3766306"/>
                <a:ext cx="9000" cy="6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3A8D1D-D280-48CF-8D70-4800115DEB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13367" y="3757666"/>
                  <a:ext cx="26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21D47E-2236-47BA-9AFB-E6E8786DA9C9}"/>
                    </a:ext>
                  </a:extLst>
                </p14:cNvPr>
                <p14:cNvContentPartPr/>
                <p14:nvPr/>
              </p14:nvContentPartPr>
              <p14:xfrm>
                <a:off x="2777087" y="3725266"/>
                <a:ext cx="86760" cy="7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21D47E-2236-47BA-9AFB-E6E8786DA9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68447" y="3716266"/>
                  <a:ext cx="104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8B5DD2-00FF-4C7E-95B6-3CB47FDFEDC0}"/>
                    </a:ext>
                  </a:extLst>
                </p14:cNvPr>
                <p14:cNvContentPartPr/>
                <p14:nvPr/>
              </p14:nvContentPartPr>
              <p14:xfrm>
                <a:off x="2926127" y="3674866"/>
                <a:ext cx="90720" cy="14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8B5DD2-00FF-4C7E-95B6-3CB47FDFED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17487" y="3665866"/>
                  <a:ext cx="108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5A6A2E-A54C-4EB9-9991-50A5852C5E66}"/>
                    </a:ext>
                  </a:extLst>
                </p14:cNvPr>
                <p14:cNvContentPartPr/>
                <p14:nvPr/>
              </p14:nvContentPartPr>
              <p14:xfrm>
                <a:off x="3049247" y="3694666"/>
                <a:ext cx="179640" cy="128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5A6A2E-A54C-4EB9-9991-50A5852C5E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40607" y="3685666"/>
                  <a:ext cx="197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091F14-8F54-4B25-91E5-A3D88D302111}"/>
                    </a:ext>
                  </a:extLst>
                </p14:cNvPr>
                <p14:cNvContentPartPr/>
                <p14:nvPr/>
              </p14:nvContentPartPr>
              <p14:xfrm>
                <a:off x="3276407" y="3695746"/>
                <a:ext cx="109440" cy="129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091F14-8F54-4B25-91E5-A3D88D3021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67767" y="3686746"/>
                  <a:ext cx="127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08D136-65A8-4C29-9F8D-44A07B767E4C}"/>
                    </a:ext>
                  </a:extLst>
                </p14:cNvPr>
                <p14:cNvContentPartPr/>
                <p14:nvPr/>
              </p14:nvContentPartPr>
              <p14:xfrm>
                <a:off x="3416807" y="3706906"/>
                <a:ext cx="32040" cy="118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08D136-65A8-4C29-9F8D-44A07B767E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08167" y="3698266"/>
                  <a:ext cx="496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863F45-0BD4-4FE0-958A-A9D98EB6ED16}"/>
              </a:ext>
            </a:extLst>
          </p:cNvPr>
          <p:cNvGrpSpPr/>
          <p:nvPr/>
        </p:nvGrpSpPr>
        <p:grpSpPr>
          <a:xfrm>
            <a:off x="312887" y="3414226"/>
            <a:ext cx="769320" cy="301680"/>
            <a:chOff x="312887" y="3414226"/>
            <a:chExt cx="76932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8666D3-0207-4D70-B91C-5725FCBF1840}"/>
                    </a:ext>
                  </a:extLst>
                </p14:cNvPr>
                <p14:cNvContentPartPr/>
                <p14:nvPr/>
              </p14:nvContentPartPr>
              <p14:xfrm>
                <a:off x="312887" y="3497746"/>
                <a:ext cx="77040" cy="12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8666D3-0207-4D70-B91C-5725FCBF184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3887" y="3488746"/>
                  <a:ext cx="94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6D044B-CD8B-4C9A-A18D-02B21320EA96}"/>
                    </a:ext>
                  </a:extLst>
                </p14:cNvPr>
                <p14:cNvContentPartPr/>
                <p14:nvPr/>
              </p14:nvContentPartPr>
              <p14:xfrm>
                <a:off x="435647" y="3522586"/>
                <a:ext cx="217080" cy="10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6D044B-CD8B-4C9A-A18D-02B21320EA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7007" y="3513946"/>
                  <a:ext cx="234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73D701-3EE4-4EC7-B017-F6EEFC7F9281}"/>
                    </a:ext>
                  </a:extLst>
                </p14:cNvPr>
                <p14:cNvContentPartPr/>
                <p14:nvPr/>
              </p14:nvContentPartPr>
              <p14:xfrm>
                <a:off x="588287" y="3451306"/>
                <a:ext cx="20880" cy="2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73D701-3EE4-4EC7-B017-F6EEFC7F92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9287" y="3442666"/>
                  <a:ext cx="38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4DE0D4-06EA-40FF-8314-D60B8EF22A8C}"/>
                    </a:ext>
                  </a:extLst>
                </p14:cNvPr>
                <p14:cNvContentPartPr/>
                <p14:nvPr/>
              </p14:nvContentPartPr>
              <p14:xfrm>
                <a:off x="633647" y="3420346"/>
                <a:ext cx="155880" cy="29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4DE0D4-06EA-40FF-8314-D60B8EF22A8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4647" y="3411706"/>
                  <a:ext cx="1735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0BECBF-F2F9-4CEF-A329-F25B71614FEC}"/>
                    </a:ext>
                  </a:extLst>
                </p14:cNvPr>
                <p14:cNvContentPartPr/>
                <p14:nvPr/>
              </p14:nvContentPartPr>
              <p14:xfrm>
                <a:off x="745247" y="3488386"/>
                <a:ext cx="28800" cy="16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0BECBF-F2F9-4CEF-A329-F25B71614F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247" y="3479746"/>
                  <a:ext cx="46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BF94BE-7CEC-422A-816B-E10DC99787D4}"/>
                    </a:ext>
                  </a:extLst>
                </p14:cNvPr>
                <p14:cNvContentPartPr/>
                <p14:nvPr/>
              </p14:nvContentPartPr>
              <p14:xfrm>
                <a:off x="828767" y="3414226"/>
                <a:ext cx="253440" cy="19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BF94BE-7CEC-422A-816B-E10DC99787D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0127" y="3405226"/>
                  <a:ext cx="271080" cy="214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/>
              <a:t>Major</a:t>
            </a:r>
            <a:r>
              <a:rPr lang="en" sz="4400" u="sng" dirty="0"/>
              <a:t> </a:t>
            </a:r>
            <a:r>
              <a:rPr lang="en" sz="4400" b="1" u="sng" dirty="0"/>
              <a:t>References</a:t>
            </a:r>
            <a:endParaRPr sz="4400" u="sng" dirty="0"/>
          </a:p>
        </p:txBody>
      </p:sp>
      <p:sp>
        <p:nvSpPr>
          <p:cNvPr id="106" name="Google Shape;106;p21"/>
          <p:cNvSpPr txBox="1"/>
          <p:nvPr/>
        </p:nvSpPr>
        <p:spPr>
          <a:xfrm>
            <a:off x="185700" y="921950"/>
            <a:ext cx="83349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Chuck Easttom, Willie Sanders, “On the Efficacy of Using Android Debugging Bridge for Android Device Forensics”, in Proc. of IEEE 10th Annual Ubiquitous Computing, Electronics &amp; Mobile Communication Conference (UEMCON), 2019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Benfano Soewito, Agung Suwandaru, “Android sensitive data leakage prevention with rooting detection using Java function hooking”, Journal of King Saud University - Computer and Information Sciences,2020 (</a:t>
            </a:r>
            <a:r>
              <a:rPr lang="en" sz="1800" i="1" dirty="0">
                <a:solidFill>
                  <a:schemeClr val="dk1"/>
                </a:solidFill>
              </a:rPr>
              <a:t>in press</a:t>
            </a:r>
            <a:r>
              <a:rPr lang="en" sz="1800" dirty="0">
                <a:solidFill>
                  <a:schemeClr val="dk1"/>
                </a:solidFill>
              </a:rPr>
              <a:t>)</a:t>
            </a: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Thomas Cory, Philip Raschke, Axel Küpper, “Heimdall: Illuminating the Hidden Depths of Third-Party Tracking in Android Applications”, in Proc. </a:t>
            </a:r>
            <a:r>
              <a:rPr lang="en-IN" sz="1800" dirty="0">
                <a:solidFill>
                  <a:schemeClr val="dk1"/>
                </a:solidFill>
              </a:rPr>
              <a:t>o</a:t>
            </a:r>
            <a:r>
              <a:rPr lang="en" sz="1800" dirty="0">
                <a:solidFill>
                  <a:schemeClr val="dk1"/>
                </a:solidFill>
              </a:rPr>
              <a:t>f IEEE 19th International Conference on Trust, Security and Privacy in Computing and Communications (TrustCom), 2021</a:t>
            </a:r>
            <a:endParaRPr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74CBA-F030-4358-979B-3A010E825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/>
              <a:t>/9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A9EE7-185D-49C5-8ACB-763C4218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Outline</a:t>
            </a:r>
            <a:endParaRPr lang="en-IN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D96C7-C2EE-4622-A11D-36701BCCF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Problem Identification</a:t>
            </a:r>
          </a:p>
          <a:p>
            <a:r>
              <a:rPr lang="en-US" sz="3600" dirty="0"/>
              <a:t>Overview of </a:t>
            </a:r>
            <a:r>
              <a:rPr lang="en-US" sz="3600" dirty="0" err="1"/>
              <a:t>AndroSec</a:t>
            </a:r>
            <a:r>
              <a:rPr lang="en-US" sz="3600" dirty="0"/>
              <a:t> Toolkit</a:t>
            </a:r>
          </a:p>
          <a:p>
            <a:r>
              <a:rPr lang="en-US" sz="3600" dirty="0"/>
              <a:t>Timeline</a:t>
            </a:r>
          </a:p>
          <a:p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DBD1F-B92F-4431-A65A-862035624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8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b="1" u="sng" dirty="0"/>
              <a:t>Introduction</a:t>
            </a:r>
            <a:endParaRPr sz="4400" u="sng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062" y="1724392"/>
            <a:ext cx="5043875" cy="30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81975" y="997075"/>
            <a:ext cx="85206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Number of detected malicious installation packages, Q1 2020 — 2021 according to Kaspersky Security Network</a:t>
            </a:r>
            <a:r>
              <a:rPr lang="en-IN" sz="2400" baseline="30000" dirty="0">
                <a:solidFill>
                  <a:schemeClr val="dk1"/>
                </a:solidFill>
                <a:latin typeface="+mn-lt"/>
              </a:rPr>
              <a:t>[1]</a:t>
            </a:r>
            <a:endParaRPr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13781-1DA7-4363-B061-1B36DA42C4D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26931" y="4663217"/>
            <a:ext cx="8794227" cy="393600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aseline="30000" dirty="0">
                <a:solidFill>
                  <a:schemeClr val="dk1"/>
                </a:solidFill>
                <a:latin typeface="+mn-lt"/>
              </a:rPr>
              <a:t>[1]  </a:t>
            </a:r>
            <a:r>
              <a:rPr lang="en-IN" sz="1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https://securelist.com/it-threat-evolution-q1-2021-mobile-statistics/102547/</a:t>
            </a:r>
            <a:r>
              <a:rPr lang="en-IN" sz="1200" dirty="0"/>
              <a:t>				</a:t>
            </a:r>
            <a:fld id="{00000000-1234-1234-1234-123412341234}" type="slidenum">
              <a:rPr lang="en" sz="1200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r>
              <a:rPr lang="en" sz="1200" dirty="0"/>
              <a:t>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38" y="731707"/>
            <a:ext cx="4310134" cy="398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100" y="2726675"/>
            <a:ext cx="9715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020575" y="1017725"/>
            <a:ext cx="3946500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1" dirty="0">
                <a:solidFill>
                  <a:schemeClr val="dk1"/>
                </a:solidFill>
              </a:rPr>
              <a:t>Types of Malware</a:t>
            </a:r>
            <a:r>
              <a:rPr lang="en" sz="2400" baseline="30000" dirty="0">
                <a:solidFill>
                  <a:schemeClr val="dk1"/>
                </a:solidFill>
              </a:rPr>
              <a:t>[2]</a:t>
            </a:r>
            <a:r>
              <a:rPr lang="en" sz="2400" b="1" i="1" dirty="0">
                <a:solidFill>
                  <a:schemeClr val="dk1"/>
                </a:solidFill>
              </a:rPr>
              <a:t>:</a:t>
            </a:r>
            <a:endParaRPr sz="2400" b="1" i="1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Banking Malware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Mobile Ransomware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Mobile Spyware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MMS Malware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Mobile Adware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SMS Trojans</a:t>
            </a:r>
            <a:endParaRPr sz="2400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0" y="-9092"/>
            <a:ext cx="5652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>
                <a:solidFill>
                  <a:schemeClr val="dk1"/>
                </a:solidFill>
              </a:rPr>
              <a:t>Introduction</a:t>
            </a:r>
            <a:endParaRPr sz="4400" u="sng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57E8D-A4EE-41D5-89A0-EF16CE7B74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20257" y="4663217"/>
            <a:ext cx="8800901" cy="393600"/>
          </a:xfrm>
        </p:spPr>
        <p:txBody>
          <a:bodyPr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aseline="30000" dirty="0">
                <a:solidFill>
                  <a:schemeClr val="dk1"/>
                </a:solidFill>
              </a:rPr>
              <a:t>[2] </a:t>
            </a:r>
            <a:r>
              <a:rPr lang="en-IN" sz="12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https://www.kaspersky.co.in/resource-center/threats/mobile</a:t>
            </a:r>
            <a:r>
              <a:rPr lang="en-IN" sz="1200" dirty="0"/>
              <a:t>					</a:t>
            </a:r>
            <a:fld id="{00000000-1234-1234-1234-123412341234}" type="slidenum">
              <a:rPr lang="en" sz="1200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r>
              <a:rPr lang="en" sz="1200" dirty="0"/>
              <a:t>/9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0" y="-142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b="1" u="sng" dirty="0"/>
              <a:t>Problem Identification</a:t>
            </a:r>
            <a:endParaRPr sz="4400" u="sng" dirty="0"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896214"/>
            <a:ext cx="85206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/>
              <a:t>Standalone static and dynamic analysis tools using machine learning</a:t>
            </a: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/>
              <a:t>Signature verification using Google Play Store</a:t>
            </a: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/>
              <a:t>VirusTotal, and other Anti-Virus vendors through malicious signature comparison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2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/>
              <a:t>Application security analysis based on certificates and permissions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58F26-4751-4294-8640-F3E6E28BA7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/>
              <a:t>/9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b="1" u="sng" dirty="0"/>
              <a:t>Problem Identification</a:t>
            </a:r>
            <a:endParaRPr sz="4400" u="sng"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896214"/>
            <a:ext cx="85206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/>
              <a:t>Scan a single application and not the entire device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2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/>
              <a:t>Need for network monitoring and analysis</a:t>
            </a:r>
            <a:endParaRPr sz="2400" dirty="0"/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/>
              <a:t>Adware and content-providers leaking data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2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dirty="0"/>
              <a:t>Inputs provided over a Command Line Interface (CLI)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2400" dirty="0"/>
          </a:p>
          <a:p>
            <a:pPr marL="457200" indent="-317500" algn="just">
              <a:buSzPts val="1400"/>
              <a:buFont typeface="Arial"/>
              <a:buChar char="●"/>
            </a:pPr>
            <a:r>
              <a:rPr lang="en-US" sz="2400" dirty="0"/>
              <a:t>Android Package (APK) analysis following a tedious upload process</a:t>
            </a:r>
            <a:endParaRPr lang="en-IN" sz="2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ABFC67-9DEE-4EFD-81E6-64E67C685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/>
              <a:t>/9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AndroSec Toolkit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9D2B8-A668-4675-97FE-7FD365CB7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/>
              <a:t>/9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0" y="1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/>
              <a:t>Overview</a:t>
            </a:r>
            <a:endParaRPr sz="44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956B8-5D48-402A-876E-B9FEF9EAA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/>
              <a:t>/9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61B04D1-DF4F-40E2-9BDF-BA90FB8F6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821284"/>
              </p:ext>
            </p:extLst>
          </p:nvPr>
        </p:nvGraphicFramePr>
        <p:xfrm>
          <a:off x="1158017" y="574575"/>
          <a:ext cx="6827965" cy="4285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u="sng" dirty="0"/>
              <a:t>Timeline</a:t>
            </a:r>
            <a:endParaRPr sz="4400" u="sng" dirty="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0812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E3ADA-92C7-493C-BEE3-9DBF0EBE2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r>
              <a:rPr lang="en" dirty="0"/>
              <a:t>/9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360</Words>
  <Application>Microsoft Office PowerPoint</Application>
  <PresentationFormat>On-screen Show (16:9)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AndroSec Toolkit (Batch – 5) </vt:lpstr>
      <vt:lpstr>Outline</vt:lpstr>
      <vt:lpstr>Introduction</vt:lpstr>
      <vt:lpstr>PowerPoint Presentation</vt:lpstr>
      <vt:lpstr>Problem Identification</vt:lpstr>
      <vt:lpstr>Problem Identification</vt:lpstr>
      <vt:lpstr>AndroSec Toolkit</vt:lpstr>
      <vt:lpstr>Overview</vt:lpstr>
      <vt:lpstr>Timeline</vt:lpstr>
      <vt:lpstr>Major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– 5 </dc:title>
  <dc:creator>Hari Govind K</dc:creator>
  <cp:lastModifiedBy>Sindhu S</cp:lastModifiedBy>
  <cp:revision>3</cp:revision>
  <dcterms:modified xsi:type="dcterms:W3CDTF">2021-09-29T13:08:32Z</dcterms:modified>
</cp:coreProperties>
</file>