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5" r:id="rId13"/>
    <p:sldId id="286" r:id="rId14"/>
    <p:sldId id="287" r:id="rId15"/>
    <p:sldId id="288" r:id="rId16"/>
    <p:sldId id="289"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34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Ashok.p</a:t>
            </a:r>
            <a:r>
              <a:rPr dirty="0" sz="2400" lang="en-US"/>
              <a:t> </a:t>
            </a:r>
            <a:endParaRPr altLang="en-US" lang="zh-CN"/>
          </a:p>
          <a:p>
            <a:r>
              <a:rPr dirty="0" sz="2400" lang="en-US"/>
              <a:t>REGISTER NO      : </a:t>
            </a:r>
            <a:r>
              <a:rPr dirty="0" sz="2400" lang="en-US"/>
              <a:t>3</a:t>
            </a:r>
            <a:r>
              <a:rPr dirty="0" sz="2400" lang="en-US"/>
              <a:t>1</a:t>
            </a:r>
            <a:r>
              <a:rPr dirty="0" sz="2400" lang="en-US"/>
              <a:t>2</a:t>
            </a:r>
            <a:r>
              <a:rPr dirty="0" sz="2400" lang="en-US"/>
              <a:t>2</a:t>
            </a:r>
            <a:r>
              <a:rPr dirty="0" sz="2400" lang="en-US"/>
              <a:t>0</a:t>
            </a:r>
            <a:r>
              <a:rPr dirty="0" sz="2400" lang="en-US"/>
              <a:t>7</a:t>
            </a:r>
            <a:r>
              <a:rPr dirty="0" sz="2400" lang="en-US"/>
              <a:t>3</a:t>
            </a:r>
            <a:r>
              <a:rPr dirty="0" sz="2400" lang="en-US"/>
              <a:t>7</a:t>
            </a:r>
            <a:r>
              <a:rPr dirty="0" sz="2400" lang="en-US"/>
              <a:t>3</a:t>
            </a:r>
            <a:endParaRPr altLang="en-US" lang="zh-CN"/>
          </a:p>
          <a:p>
            <a:r>
              <a:rPr dirty="0" sz="2400" lang="en-US"/>
              <a:t>DEPARTMENT     :  BCOM ( </a:t>
            </a:r>
            <a:r>
              <a:rPr dirty="0" sz="2400" lang="en-US"/>
              <a:t>General</a:t>
            </a:r>
            <a:r>
              <a:rPr dirty="0" sz="2400" lang="en-US"/>
              <a:t>)</a:t>
            </a:r>
            <a:endParaRPr altLang="en-US" lang="zh-CN"/>
          </a:p>
          <a:p>
            <a:r>
              <a:rPr dirty="0" sz="2400" lang="en-US"/>
              <a:t>COLLEGE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a:t>
            </a:r>
            <a:r>
              <a:rPr dirty="0" sz="2400" lang="en-US"/>
              <a:t> </a:t>
            </a:r>
            <a:r>
              <a:rPr dirty="0" sz="2400" lang="en-US"/>
              <a:t>C.Kandaswami</a:t>
            </a:r>
            <a:r>
              <a:rPr dirty="0" sz="2400" lang="en-US"/>
              <a:t> </a:t>
            </a:r>
            <a:r>
              <a:rPr dirty="0" sz="2400" lang="en-US"/>
              <a:t>Naidu</a:t>
            </a:r>
            <a:r>
              <a:rPr dirty="0" sz="2400" lang="en-US"/>
              <a:t> </a:t>
            </a:r>
            <a:r>
              <a:rPr dirty="0" sz="2400" lang="en-US"/>
              <a:t>College</a:t>
            </a:r>
            <a:r>
              <a:rPr dirty="0" sz="2400" lang="en-US"/>
              <a:t> </a:t>
            </a:r>
            <a:r>
              <a:rPr dirty="0" sz="2400" lang="en-US"/>
              <a:t>For</a:t>
            </a:r>
            <a:r>
              <a:rPr dirty="0" sz="2400" lang="en-US"/>
              <a:t> </a:t>
            </a:r>
            <a:r>
              <a:rPr dirty="0" sz="2400" lang="en-US"/>
              <a:t>Men</a:t>
            </a:r>
            <a:r>
              <a:rPr dirty="0" sz="2400" lang="en-US"/>
              <a:t> </a:t>
            </a:r>
            <a:r>
              <a:rPr dirty="0" sz="2400" lang="en-US"/>
              <a:t> </a:t>
            </a:r>
            <a:endParaRPr altLang="en-US" lang="zh-CN"/>
          </a:p>
          <a:p>
            <a:r>
              <a:rPr dirty="0" sz="2400" lang="en-US"/>
              <a:t>                                CHENNAI - </a:t>
            </a:r>
            <a:r>
              <a:rPr dirty="0" sz="2400" lang="en-US"/>
              <a:t>6</a:t>
            </a:r>
            <a:r>
              <a:rPr dirty="0" sz="2400" lang="en-US"/>
              <a:t>0</a:t>
            </a:r>
            <a:r>
              <a:rPr dirty="0" sz="2400" lang="en-US"/>
              <a:t>0</a:t>
            </a:r>
            <a:r>
              <a:rPr dirty="0" sz="2400" lang="en-US"/>
              <a:t>1</a:t>
            </a:r>
            <a:r>
              <a:rPr dirty="0" sz="2400" lang="en-US"/>
              <a:t>0</a:t>
            </a:r>
            <a:r>
              <a:rPr dirty="0" sz="2400" lang="en-US"/>
              <a:t>2</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5867400"/>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191000"/>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1" flipV="1">
            <a:off x="11582400" y="6103620"/>
            <a:ext cx="457200" cy="26670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IN"/>
              <a:t>.</a:t>
            </a:r>
          </a:p>
        </p:txBody>
      </p:sp>
      <p:graphicFrame>
        <p:nvGraphicFramePr>
          <p:cNvPr id="4194305" name="Chart 2"/>
          <p:cNvGraphicFramePr>
            <a:graphicFrameLocks/>
          </p:cNvGraphicFramePr>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7818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10681335"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Bala</cp:lastModifiedBy>
  <dcterms:created xsi:type="dcterms:W3CDTF">2024-03-29T04:07:22Z</dcterms:created>
  <dcterms:modified xsi:type="dcterms:W3CDTF">2024-10-04T10:01:02Z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bd23ec7b8216427abdfd1171df44dcfe</vt:lpwstr>
  </property>
</Properties>
</file>