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0" d="100"/>
          <a:sy n="40" d="100"/>
        </p:scale>
        <p:origin x="-135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Hotel Management System </a:t>
            </a:r>
            <a:r>
              <a:rPr lang="en-US" dirty="0" smtClean="0">
                <a:solidFill>
                  <a:srgbClr val="FF0000"/>
                </a:solidFill>
              </a:rPr>
              <a:t>Project Report in PHP PPT</a:t>
            </a:r>
            <a:endParaRPr lang="en-US" dirty="0">
              <a:solidFill>
                <a:srgbClr val="FF0000"/>
              </a:solidFill>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369340" y="990600"/>
            <a:ext cx="8380960" cy="52451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HOTEL MANAGEMENT SYSTEM is a hotel reservation site script where site users will be able to search rooms availability with an online booking reservations system. Site users can also browse hotels, view room inventory, check availability, and book reservations in real-time.</a:t>
            </a:r>
          </a:p>
          <a:p>
            <a:r>
              <a:rPr lang="en-US" dirty="0" smtClean="0"/>
              <a:t>Site users enter check in date and check out date then search for availability and rates. After choosing the right room in the wanted hotel – all booking and reservation process is done on the site and an SMS is sent to confirm the booking.</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proposes that efficiency of hotel organizations could be improved by integrating service-oriented operations service-oriented operations with project management principles. Such integration would instill innovation, proactive attitudes and regulated risk-taking needed to pursue ongoing improvement and proactive response to change. By managing each change as a project, embedded in smoothly running operations, hotels would extend their life span by continuously reinventing themselves.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The </a:t>
            </a:r>
            <a:r>
              <a:rPr lang="en-US" i="1" dirty="0" smtClean="0"/>
              <a:t>advantages</a:t>
            </a:r>
            <a:r>
              <a:rPr lang="en-US" dirty="0" smtClean="0"/>
              <a:t> of </a:t>
            </a:r>
            <a:r>
              <a:rPr lang="en-US" i="1" dirty="0" smtClean="0"/>
              <a:t>booking</a:t>
            </a:r>
            <a:r>
              <a:rPr lang="en-US" b="1" dirty="0" smtClean="0"/>
              <a:t> </a:t>
            </a:r>
            <a:r>
              <a:rPr lang="en-US" dirty="0" smtClean="0"/>
              <a:t>a </a:t>
            </a:r>
            <a:r>
              <a:rPr lang="en-US" i="1" dirty="0" smtClean="0"/>
              <a:t>hotel online</a:t>
            </a:r>
            <a:r>
              <a:rPr lang="en-US" b="1" dirty="0" smtClean="0"/>
              <a:t> </a:t>
            </a:r>
            <a:r>
              <a:rPr lang="en-US" dirty="0" smtClean="0"/>
              <a:t>add up long before your arrival. Our legendary customer service extends to the web</a:t>
            </a:r>
          </a:p>
          <a:p>
            <a:pPr lvl="0"/>
            <a:r>
              <a:rPr lang="en-US" dirty="0" smtClean="0"/>
              <a:t>One advantage of booking with the hotel directly is the use of the hotel's full cancellation policy as well as not needing a deposit in most situations.</a:t>
            </a:r>
          </a:p>
          <a:p>
            <a:pPr lvl="0"/>
            <a:r>
              <a:rPr lang="en-US" dirty="0" smtClean="0"/>
              <a:t>Read reviews and compare prices for </a:t>
            </a:r>
            <a:r>
              <a:rPr lang="en-US" i="1" dirty="0" smtClean="0"/>
              <a:t>Online Hotel Booking</a:t>
            </a:r>
            <a:r>
              <a:rPr lang="en-US" dirty="0" smtClean="0"/>
              <a:t>.</a:t>
            </a:r>
          </a:p>
          <a:p>
            <a:r>
              <a:rPr lang="en-US" dirty="0" smtClean="0"/>
              <a:t>The most important advantage of online hotel booking is convenience, you can book your room by simply sitting in home. Internet helps you to browse through the hotels around the world and compare the facilities and rates easily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 Specification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 set of programs associated with the operation of a computer is called software. Software is the part of the computer system, which enables the user to interact with several physical hardware devices.</a:t>
            </a:r>
          </a:p>
          <a:p>
            <a:r>
              <a:rPr lang="en-US" dirty="0" smtClean="0"/>
              <a:t>The minimum software requirement specifications for developing this project are as follows:</a:t>
            </a:r>
          </a:p>
          <a:p>
            <a:r>
              <a:rPr lang="en-US" b="1" dirty="0" smtClean="0"/>
              <a:t>Operating System		:        Windows XP/Vista/2000, Linux.</a:t>
            </a:r>
            <a:endParaRPr lang="en-US" dirty="0" smtClean="0"/>
          </a:p>
          <a:p>
            <a:r>
              <a:rPr lang="en-US" b="1" dirty="0" smtClean="0"/>
              <a:t>Presentation layer		:        PHP, CSS, HTML, JSP, FLASH</a:t>
            </a:r>
            <a:endParaRPr lang="en-US" dirty="0" smtClean="0"/>
          </a:p>
          <a:p>
            <a:r>
              <a:rPr lang="en-US" b="1" dirty="0" smtClean="0"/>
              <a:t>Database		            :        My SQL</a:t>
            </a:r>
            <a:endParaRPr lang="en-US" dirty="0" smtClean="0"/>
          </a:p>
          <a:p>
            <a:r>
              <a:rPr lang="en-US" b="1" dirty="0" smtClean="0"/>
              <a:t>Presentation 		            :        Power Point 2003</a:t>
            </a:r>
            <a:endParaRPr lang="en-US" dirty="0" smtClean="0"/>
          </a:p>
          <a:p>
            <a:r>
              <a:rPr lang="en-US" b="1" dirty="0" smtClean="0"/>
              <a:t>Documentation Tool	            :        Ms Office </a:t>
            </a:r>
            <a:endParaRPr lang="en-US" dirty="0" smtClean="0"/>
          </a:p>
          <a:p>
            <a:r>
              <a:rPr lang="en-US" dirty="0" smtClean="0"/>
              <a:t>For sending SMS, we need the SMS API and a gateway.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Module Description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The HOTEL MANAGEMENT SYSTEM consists of 2 modules and 5 categories.</a:t>
            </a:r>
          </a:p>
          <a:p>
            <a:r>
              <a:rPr lang="en-US" dirty="0" smtClean="0"/>
              <a:t>The categories are as follows:</a:t>
            </a:r>
          </a:p>
          <a:p>
            <a:pPr lvl="2"/>
            <a:r>
              <a:rPr lang="en-US" dirty="0" smtClean="0"/>
              <a:t>Advanced Search</a:t>
            </a:r>
          </a:p>
          <a:p>
            <a:pPr lvl="2"/>
            <a:r>
              <a:rPr lang="en-US" dirty="0" smtClean="0"/>
              <a:t>Car Hire</a:t>
            </a:r>
          </a:p>
          <a:p>
            <a:pPr lvl="2"/>
            <a:r>
              <a:rPr lang="en-US" dirty="0" smtClean="0"/>
              <a:t>Booking</a:t>
            </a:r>
          </a:p>
          <a:p>
            <a:pPr lvl="2"/>
            <a:r>
              <a:rPr lang="en-US" dirty="0" smtClean="0"/>
              <a:t>Payment</a:t>
            </a:r>
          </a:p>
          <a:p>
            <a:pPr lvl="2"/>
            <a:r>
              <a:rPr lang="en-US" dirty="0" smtClean="0"/>
              <a:t>SMS Integration</a:t>
            </a:r>
          </a:p>
          <a:p>
            <a:r>
              <a:rPr lang="en-US" sz="800" dirty="0" smtClean="0"/>
              <a:t> </a:t>
            </a:r>
            <a:endParaRPr lang="en-US" sz="5400" dirty="0" smtClean="0"/>
          </a:p>
          <a:p>
            <a:r>
              <a:rPr lang="en-US" dirty="0" smtClean="0"/>
              <a:t>The modules are </a:t>
            </a:r>
          </a:p>
          <a:p>
            <a:pPr lvl="0"/>
            <a:r>
              <a:rPr lang="en-US" dirty="0" smtClean="0"/>
              <a:t>Administrator </a:t>
            </a:r>
          </a:p>
          <a:p>
            <a:pPr lvl="0"/>
            <a:r>
              <a:rPr lang="en-US" dirty="0" smtClean="0"/>
              <a:t>User </a:t>
            </a:r>
          </a:p>
          <a:p>
            <a:r>
              <a:rPr lang="en-US" b="1" dirty="0" smtClean="0"/>
              <a:t>Admin Module:</a:t>
            </a:r>
            <a:endParaRPr lang="en-US" dirty="0" smtClean="0"/>
          </a:p>
          <a:p>
            <a:r>
              <a:rPr lang="en-US" dirty="0" smtClean="0"/>
              <a:t>The Functionalities of the Administrator is:</a:t>
            </a:r>
          </a:p>
          <a:p>
            <a:pPr lvl="0"/>
            <a:r>
              <a:rPr lang="en-US" dirty="0" smtClean="0"/>
              <a:t>The administrator should login into the system with unique his/her password and username.</a:t>
            </a:r>
          </a:p>
          <a:p>
            <a:pPr lvl="0"/>
            <a:r>
              <a:rPr lang="en-US" dirty="0" smtClean="0"/>
              <a:t>If the username and password is validated then he can gain access to the system.</a:t>
            </a:r>
          </a:p>
          <a:p>
            <a:pPr lvl="0"/>
            <a:r>
              <a:rPr lang="en-US" dirty="0" smtClean="0"/>
              <a:t>View the hotels can update and delete the hotels.</a:t>
            </a:r>
          </a:p>
          <a:p>
            <a:pPr lvl="0"/>
            <a:r>
              <a:rPr lang="en-US" dirty="0" smtClean="0"/>
              <a:t>Post the special offers, add new hotel to the hotels list.</a:t>
            </a:r>
          </a:p>
          <a:p>
            <a:pPr lvl="0"/>
            <a:r>
              <a:rPr lang="en-US" dirty="0" smtClean="0"/>
              <a:t>Insert /View the Availability and Price.</a:t>
            </a:r>
          </a:p>
          <a:p>
            <a:pPr lvl="0"/>
            <a:r>
              <a:rPr lang="en-US" dirty="0" smtClean="0"/>
              <a:t>Post the links. Adding the links to the hotels and as well view the links.</a:t>
            </a:r>
          </a:p>
          <a:p>
            <a:pPr lvl="0"/>
            <a:r>
              <a:rPr lang="en-US" dirty="0" smtClean="0"/>
              <a:t>Blocks the user view the status of the users.</a:t>
            </a:r>
          </a:p>
          <a:p>
            <a:pPr lvl="0"/>
            <a:r>
              <a:rPr lang="en-US" dirty="0" smtClean="0"/>
              <a:t>Restrict the user to the see the more information with out login.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 Level DFD</a:t>
            </a:r>
            <a:endParaRPr lang="en-US" dirty="0"/>
          </a:p>
        </p:txBody>
      </p:sp>
      <p:sp>
        <p:nvSpPr>
          <p:cNvPr id="3" name="Content Placeholder 2"/>
          <p:cNvSpPr>
            <a:spLocks noGrp="1"/>
          </p:cNvSpPr>
          <p:nvPr>
            <p:ph idx="1"/>
          </p:nvPr>
        </p:nvSpPr>
        <p:spPr/>
        <p:txBody>
          <a:bodyPr/>
          <a:lstStyle/>
          <a:p>
            <a:endParaRPr lang="en-US"/>
          </a:p>
        </p:txBody>
      </p:sp>
      <p:pic>
        <p:nvPicPr>
          <p:cNvPr id="1026" name="Picture 2" descr="2"/>
          <p:cNvPicPr>
            <a:picLocks noChangeAspect="1" noChangeArrowheads="1"/>
          </p:cNvPicPr>
          <p:nvPr/>
        </p:nvPicPr>
        <p:blipFill>
          <a:blip r:embed="rId2" cstate="print"/>
          <a:srcRect/>
          <a:stretch>
            <a:fillRect/>
          </a:stretch>
        </p:blipFill>
        <p:spPr bwMode="auto">
          <a:xfrm>
            <a:off x="304800" y="1676400"/>
            <a:ext cx="8458200" cy="4648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endParaRPr lang="en-US"/>
          </a:p>
        </p:txBody>
      </p:sp>
      <p:pic>
        <p:nvPicPr>
          <p:cNvPr id="2050" name="Picture 2" descr="20"/>
          <p:cNvPicPr>
            <a:picLocks noChangeAspect="1" noChangeArrowheads="1"/>
          </p:cNvPicPr>
          <p:nvPr/>
        </p:nvPicPr>
        <p:blipFill>
          <a:blip r:embed="rId2" cstate="print"/>
          <a:srcRect/>
          <a:stretch>
            <a:fillRect/>
          </a:stretch>
        </p:blipFill>
        <p:spPr bwMode="auto">
          <a:xfrm>
            <a:off x="381000" y="1447800"/>
            <a:ext cx="8229600" cy="4572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293140" y="990600"/>
            <a:ext cx="8380960" cy="52451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361</Words>
  <Application>Microsoft Office PowerPoint</Application>
  <PresentationFormat>On-screen Show (4:3)</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Hotel Management System Project Report in PHP PPT</vt:lpstr>
      <vt:lpstr>INTRODUCTION </vt:lpstr>
      <vt:lpstr>Purpose</vt:lpstr>
      <vt:lpstr>Advantages:</vt:lpstr>
      <vt:lpstr>Software requirement Specification</vt:lpstr>
      <vt:lpstr>Module Description </vt:lpstr>
      <vt:lpstr>Top Level DFD</vt:lpstr>
      <vt:lpstr>Class Diagrams</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 Project Report in PHP PPT</dc:title>
  <dc:creator/>
  <cp:lastModifiedBy>Shanthan</cp:lastModifiedBy>
  <cp:revision>9</cp:revision>
  <dcterms:created xsi:type="dcterms:W3CDTF">2006-08-16T00:00:00Z</dcterms:created>
  <dcterms:modified xsi:type="dcterms:W3CDTF">2014-02-10T05:24:23Z</dcterms:modified>
</cp:coreProperties>
</file>