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A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O</a:t>
            </a:r>
            <a:r>
              <a:rPr sz="2400" lang="en-US" smtClean="0"/>
              <a:t>K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.</a:t>
            </a:r>
            <a:r>
              <a:rPr sz="2400" lang="en-US" smtClean="0"/>
              <a:t>M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1</a:t>
            </a:r>
            <a:r>
              <a:rPr dirty="0" sz="2400" lang="en-US" smtClean="0"/>
              <a:t> (asunm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1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274619"/>
            <a:ext cx="9829800" cy="34442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2024-10-28T07:56:17Z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599c0796795941e48330e00140a37d76</vt:lpwstr>
  </property>
</Properties>
</file>