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2" d="100"/>
          <a:sy n="6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509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9682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229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178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54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0362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986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628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4685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158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9932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3090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0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4350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108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5432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6722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387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5883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490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29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641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9066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8225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643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3085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ASHOK.P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24132161802521017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B.SC.COMPUTER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GOVERNMENT ARTS AND SCIENCE COLLEGE THIRUVENNAINALLUR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4457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987421" y="188220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 rot="0">
            <a:off x="1057258" y="1343004"/>
            <a:ext cx="10366661" cy="46539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Blurry Loading: Results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Improved Perceived Performance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Users see a blurred placeholder instantly instead of waiting for the full image.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Reduces perceived load time, making the website or app feel faster.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Smooth Visual Experience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Seamless transition from blurred to high-resolution images enhances overall UX.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Reduces abrupt content shifts and improves interface polish.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Better User Engagement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Keeps users visually engaged while content loads.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Encourages users to stay on the page instead of leaving due to delays.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Optimized Bandwidth and Performance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Low-res placeholders reduce initial data usage.</a:t>
            </a: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Supports faster page load on slow networks and mobile devices.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68501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 rot="0">
            <a:off x="1276330" y="904861"/>
            <a:ext cx="8781859" cy="5749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Conclusion: Blurry Loading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Blurry loading is an effective web design and UX strategy that improves perceived performance and user experience by displaying a low-resolution, blurred version of an image or content while the full-resolution version is being loaded. This approach: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Enhances User Experience – Users see visual content immediately, reducing perceived waiting time and frustration.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Optimizes Performance – Low-resolution placeholders require less bandwidth, improving loading speed, especially on slower networks.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Maintains Visual Continuity – Blurred placeholders provide a smooth visual transition, preventing layout shifts and sudden pop-ins.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Boosts Engagement – Users are more likely to stay on a page that feels responsive and visually appealing from the start.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Overall: Blurry loading bridges the gap between slow network constraints and modern user expectations for fast, visually smooth websites. It’s a simple yet powerful technique that combines aesthetics with functionality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4235567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47443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83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364" y="1048698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2924130" y="3000329"/>
            <a:ext cx="4762427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BLURRY LOADING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77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8603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910270" y="260734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 rot="0">
            <a:off x="1343004" y="1266805"/>
            <a:ext cx="7128134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“BLURRY LOADING” statement is typically a simple description or message used in web or app design to indicate that content is currently loading and may appear blurred until fully ready.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common form of the statement could be: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“Loading… please wait”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 specifically for blurry loading: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“Content is loading… appearing blurry until fully loaded”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 code or UI contexts, it’s often represented as a placeholder effect, not an actual functional statement, but rather a visual cue to the user.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0412453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1273166" y="115262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981060" y="904861"/>
            <a:ext cx="8926382" cy="54159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Blurry Loading Overview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Definition: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Blurry Loading is a technique in web and app design where content (usually images or page elements) is shown blurred or low-resolution while it is still loading. Once fully loaded, the content becomes clear and sharp.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Purpose: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Improve perceived loading speed.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Reduce layout shifts and sudden content changes.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Provide a smooth, visually appealing experience for users.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How it Works: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Show a blurred or low-quality placeholder.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Load the high-quality content in the background.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Transition from blurred to clear using CSS or JS effects.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Common Use Cases: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Image-heavy websites (galleries, social media).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Streaming platforms (video thumbnails).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Web apps with slow network content.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Benefits: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Makes pages feel faster.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Enhances user experience.</a:t>
            </a: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Modern, clean loading effect</a:t>
            </a:r>
            <a:endParaRPr lang="zh-CN" altLang="en-US" sz="9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4223158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66126" y="18695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1343004" y="838187"/>
            <a:ext cx="7781225" cy="570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Ending Users of Blurry Loading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General Website Visitors: Anyone browsing a site that uses images or content that might take time to load.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Mobile App Users: People using apps that fetch content from the internet, like social media, news apps, or streaming platforms.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Users on Slow Connections: Blurry loading helps users with slower networks by giving them a preview instead of a blank space.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Visual Content Consumers: Users who view image galleries, videos, product catalogs, or any media-heavy content.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Summary: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The ending users are essentially all users who experience content loading, especially in situations where displaying a blurred placeholder improves perceived performance and user experience.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2010993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3072726" y="114946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771513" y="552441"/>
            <a:ext cx="10222362" cy="60636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Blurry Loading – Tools and Techniques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CSS Techniques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Blur Filter: Use filter: blur(px) to blur images or elements while loading.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Transition Effects: Smoothly remove the blur when content finishes loading using transition: filter 0.3s ease;.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Example: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.loading {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filter: blur(8px);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transition: filter 0.3s ease;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}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.loaded {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filter: blur(0);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}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Low-Quality Image Placeholders (LQIP)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Load a small, low-resolution version of an image first.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Replace it with the high-resolution image after full loading.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Reduces perceived load time and improves UX.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Skeleton Screens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Display blurred shapes or placeholders representing text, images, or UI elements.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Gives users a visual preview of the layout while data loads.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JavaScript Techniques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Intersection Observer: Detect when images enter the viewport and load them progressively.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Event Listeners: Use onload events to switch from blurred to clear content.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Libraries like Lozad.js, LazyLoad, or React LazyImage can help implement blurry loading efficiently.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Image Optimization Tools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Tools like TinyPNG, ImageMagick, or Squoosh to create optimized low-res images for placeholders.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Benefits of Using These Techniques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Faster perceived loading for users.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Smooth visual transitions.</a:t>
            </a: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Reduced layout shifts and better overall UX/UI experience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3400341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981060" y="1485877"/>
            <a:ext cx="8567813" cy="4949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It looks like you’re looking for guidance on portfolio design and layout under the context of “BLURRY LOADING.” I want to clarify: do you mean designing a digital portfolio that loads with a blurry placeholder effect (like the “blur-up” image effect) or just general portfolio layout and design principles?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This will help me tailor the advice precisely.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21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483460" y="1266805"/>
            <a:ext cx="9431856" cy="5463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Low-Resolution Placeholder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Displays a blurred, low-resolution version of the image or content while the full version loads.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Provides immediate visual feedback to users, reducing perceived wait time.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Smooth Transition Effect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Gradually fades or sharpens the high-resolution content over the blurred placeholder.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Enhances perceived performance and creates a polished, modern UX.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Lazy Loading Integration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Loads images or media only when they are about to enter the viewport.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Saves bandwidth and improves page load speed.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Responsive Design Support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Works across multiple devices (mobile, tablet, desktop).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Automatically adjusts blur effect and image resolution depending on screen size and connection speed.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Customizable Blur &amp; Fade Settings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Designers can control the intensity of the blur and the duration of the transition.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Allows for consistency with the overall design style and user experience.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6. Performance Optimization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Reduces layout shifts and prevents content jumps as images load.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Supports modern image formats (WebP, AVIF) for faster downloads.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7. Enhanced User Engagement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Keeps users visually engaged during loading.</a:t>
            </a: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Makes content-heavy apps or websites feel faster and more interactive.</a:t>
            </a:r>
            <a:endParaRPr lang="zh-CN" altLang="en-US" sz="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091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385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2025-09-01T05:32:54Z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