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Geometrical structures in 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suB:Cv</a:t>
            </a:r>
            <a:endParaRPr lang="en-US" dirty="0" smtClean="0"/>
          </a:p>
          <a:p>
            <a:r>
              <a:rPr lang="en-US" dirty="0" err="1" smtClean="0"/>
              <a:t>Archana</a:t>
            </a:r>
            <a:endParaRPr lang="en-US" dirty="0" smtClean="0"/>
          </a:p>
          <a:p>
            <a:r>
              <a:rPr lang="en-US" dirty="0" err="1" smtClean="0"/>
              <a:t>Mca</a:t>
            </a:r>
            <a:r>
              <a:rPr lang="en-US" dirty="0" smtClean="0"/>
              <a:t> iv </a:t>
            </a:r>
            <a:r>
              <a:rPr lang="en-US" dirty="0" err="1" smtClean="0"/>
              <a:t>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The things to be observed in an image is mainly the shape of the objects in it.</a:t>
            </a:r>
          </a:p>
          <a:p>
            <a:r>
              <a:rPr lang="en-US" dirty="0" smtClean="0"/>
              <a:t>Shape is the intrinsic property of  three dimensional objects.</a:t>
            </a:r>
          </a:p>
          <a:p>
            <a:r>
              <a:rPr lang="en-US" dirty="0" smtClean="0"/>
              <a:t>Webster defines shape as the “quality of an object which depends on the relative position of all points composing its outer line.</a:t>
            </a:r>
          </a:p>
          <a:p>
            <a:r>
              <a:rPr lang="en-US" dirty="0" smtClean="0"/>
              <a:t>The appearance of the objects in images may be understood by the by understanding the physics of objects and the image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 smtClean="0"/>
              <a:t>Shape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04950"/>
            <a:ext cx="8947150" cy="4743450"/>
          </a:xfrm>
        </p:spPr>
        <p:txBody>
          <a:bodyPr>
            <a:normAutofit/>
          </a:bodyPr>
          <a:lstStyle/>
          <a:p>
            <a:r>
              <a:rPr lang="en-US" dirty="0" smtClean="0"/>
              <a:t>Shape recognition is the doubtless one of the important facilities of the mammalian visual system.</a:t>
            </a:r>
          </a:p>
          <a:p>
            <a:r>
              <a:rPr lang="en-US" dirty="0" smtClean="0"/>
              <a:t>One of the major challenges to computer vision to represent shapes , aspects of the shapes</a:t>
            </a:r>
          </a:p>
          <a:p>
            <a:r>
              <a:rPr lang="en-US" dirty="0" smtClean="0"/>
              <a:t>So that they may be learned , matched against , recollected , and used</a:t>
            </a:r>
          </a:p>
          <a:p>
            <a:r>
              <a:rPr lang="en-US" dirty="0" smtClean="0"/>
              <a:t>This effect is defined by several factors</a:t>
            </a:r>
          </a:p>
          <a:p>
            <a:pPr marL="457200" indent="-457200">
              <a:buAutoNum type="arabicPeriod"/>
            </a:pPr>
            <a:r>
              <a:rPr lang="en-US" dirty="0" smtClean="0"/>
              <a:t>Shapes are often complex.</a:t>
            </a:r>
          </a:p>
          <a:p>
            <a:pPr marL="457200" indent="-457200">
              <a:buAutoNum type="arabicPeriod"/>
            </a:pPr>
            <a:r>
              <a:rPr lang="en-US" dirty="0" smtClean="0"/>
              <a:t>Introspection is no help.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There is little classical guidance.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discipline is young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1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3342"/>
            <a:ext cx="8946541" cy="5115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Shapes are often complex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common manufactured or natural shapes are incredibly complex . they may be represented explicitly.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Introspection is no help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as human beings have a large fraction brains devoted to the single task of shape recognition.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is little classical guidance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there is little knowledge is required of basic as mathematics.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discipline is young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as the technology goes the interdisciplinary became important.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358" y="3286070"/>
            <a:ext cx="6663690" cy="5471564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Thank you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2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237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Geometrical structures in CV</vt:lpstr>
      <vt:lpstr>SHAPES</vt:lpstr>
      <vt:lpstr>Shape recognition</vt:lpstr>
      <vt:lpstr>factors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Geometrical structures in CV</dc:title>
  <dc:creator>Administrator</dc:creator>
  <cp:lastModifiedBy>Administrator</cp:lastModifiedBy>
  <cp:revision>8</cp:revision>
  <dcterms:created xsi:type="dcterms:W3CDTF">2020-04-11T00:47:24Z</dcterms:created>
  <dcterms:modified xsi:type="dcterms:W3CDTF">2020-04-11T01:32:20Z</dcterms:modified>
</cp:coreProperties>
</file>