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67" r:id="rId6"/>
    <p:sldId id="268" r:id="rId7"/>
    <p:sldId id="266" r:id="rId8"/>
    <p:sldId id="259" r:id="rId9"/>
    <p:sldId id="263" r:id="rId10"/>
    <p:sldId id="261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4660"/>
  </p:normalViewPr>
  <p:slideViewPr>
    <p:cSldViewPr>
      <p:cViewPr>
        <p:scale>
          <a:sx n="90" d="100"/>
          <a:sy n="90" d="100"/>
        </p:scale>
        <p:origin x="-64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4AB61-1A73-4E81-9205-6C8507296246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4FAE-E076-402D-94A2-B633EE15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EventAPI-MicroService - </a:t>
            </a:r>
            <a:r>
              <a:rPr lang="en-US" dirty="0" smtClean="0"/>
              <a:t>v0.002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- Ashok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EventsBySourceNode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3962400" cy="46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76400"/>
            <a:ext cx="426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EventsByDuration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4114799" cy="47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764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deleteAllEvents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47053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76400"/>
            <a:ext cx="3286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EventMicroService Context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8001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52400" y="25146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71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600200"/>
            <a:ext cx="8305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ResourceBundles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7543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EventProducer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05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EventConsumer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01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EventMongoRepository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762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produceEvents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1"/>
            <a:ext cx="3886200" cy="444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526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fetchAllEvents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18" y="1600200"/>
            <a:ext cx="4688582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429000"/>
            <a:ext cx="56388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EventAPI-MicroService - v0.002</vt:lpstr>
      <vt:lpstr>EventMicroService Context</vt:lpstr>
      <vt:lpstr>Resources</vt:lpstr>
      <vt:lpstr>ResourceBundles</vt:lpstr>
      <vt:lpstr>EventProducer</vt:lpstr>
      <vt:lpstr>EventConsumer</vt:lpstr>
      <vt:lpstr>EventMongoRepository</vt:lpstr>
      <vt:lpstr>produceEvents</vt:lpstr>
      <vt:lpstr>fetchAllEvents</vt:lpstr>
      <vt:lpstr>EventsBySourceNode</vt:lpstr>
      <vt:lpstr>EventsByDuration</vt:lpstr>
      <vt:lpstr>deleteAllEvents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EventAPI-MicroService</dc:title>
  <dc:creator>Ashok</dc:creator>
  <cp:lastModifiedBy>Ashok</cp:lastModifiedBy>
  <cp:revision>52</cp:revision>
  <dcterms:created xsi:type="dcterms:W3CDTF">2016-04-08T00:02:54Z</dcterms:created>
  <dcterms:modified xsi:type="dcterms:W3CDTF">2016-04-25T23:35:59Z</dcterms:modified>
</cp:coreProperties>
</file>