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GenAI Code Assistant – Demo Script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Scripted Inputs for Step-by-Step Walkthrough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8: Git Commit + Push - Repo 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C:/Users/YourName/Projects/genai_demo/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8: Git Commit + Push - File 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module_7.py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8: Git Commit + Push - Commit Message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feat: add input/output logging to function_7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1: Ticket Summarization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As a user, I want to add logging to all functions so that I can trace input and output values for debugging.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2: Codebase Ingestion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Upload the file: large_codebase.csv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3: Code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function that adds two numbers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4: Modification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As a user, I want to add logging to all functions so that I can trace input and output values for debugging.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5: Few-Shot Prompt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addition function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6: Code Generation - Context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def function_7(arg1, arg2):</a:t>
            </a:r>
          </a:p>
          <a:p>
            <a:r>
              <a:t>    result = arg1 + arg2</a:t>
            </a:r>
          </a:p>
          <a:p>
            <a:r>
              <a:t>    return result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6: Code Generation - Change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Add logging for input and output values.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7: Code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(Paste the code generated in Step 6)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