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Water LLM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Storm Overflow Prediction and Control</a:t>
            </a:r>
          </a:p>
          <a:p>
            <a:r>
              <a:t>AI-Driven Automation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🗃️ Smart Logging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Every action, forecast, and control decision is logged</a:t>
            </a:r>
          </a:p>
          <a:p>
            <a:r>
              <a:t>• Logs include:</a:t>
            </a:r>
          </a:p>
          <a:p>
            <a:r>
              <a:t>   - Timestamp</a:t>
            </a:r>
          </a:p>
          <a:p>
            <a:r>
              <a:t>   - Location</a:t>
            </a:r>
          </a:p>
          <a:p>
            <a:r>
              <a:t>   - Risk Level</a:t>
            </a:r>
          </a:p>
          <a:p>
            <a:r>
              <a:t>   - Actuation command (if any)</a:t>
            </a:r>
          </a:p>
          <a:p>
            <a:r>
              <a:t>• Enables audit trails and root cause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AI-Powered Advisory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GPT-4 explains decisions in plain English</a:t>
            </a:r>
          </a:p>
          <a:p>
            <a:r>
              <a:t>• Operators can ask:</a:t>
            </a:r>
          </a:p>
          <a:p>
            <a:r>
              <a:t>   - Why did we open the valve?</a:t>
            </a:r>
          </a:p>
          <a:p>
            <a:r>
              <a:t>   - What should we do next?</a:t>
            </a:r>
          </a:p>
          <a:p>
            <a:r>
              <a:t>• Promotes trust and human-AI collaboration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Integration Config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Pulls settings from central SQLite database</a:t>
            </a:r>
          </a:p>
          <a:p>
            <a:r>
              <a:t>• Includes config for:</a:t>
            </a:r>
          </a:p>
          <a:p>
            <a:r>
              <a:t>   - SCADA APIs</a:t>
            </a:r>
          </a:p>
          <a:p>
            <a:r>
              <a:t>   - MQTT brokers</a:t>
            </a:r>
          </a:p>
          <a:p>
            <a:r>
              <a:t>   - OPC-UA endpoints</a:t>
            </a:r>
          </a:p>
          <a:p>
            <a:r>
              <a:t>   - PLC Modbus URLs</a:t>
            </a:r>
          </a:p>
          <a:p>
            <a:r>
              <a:t>• Makes the engine easily portable and customizable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Simulation Result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Compares actual overflow data vs. simulation predictions</a:t>
            </a:r>
          </a:p>
          <a:p>
            <a:r>
              <a:t>• Highlights errors or anomalies</a:t>
            </a:r>
          </a:p>
          <a:p>
            <a:r>
              <a:t>• Enables fine-tuning of prediction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💧 Meet the Smart Guardian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Water LLM Engine is your digital storm officer.</a:t>
            </a:r>
          </a:p>
          <a:p>
            <a:r>
              <a:t>It monitors weather and tank levels, predicts risks, and acts automatically to prevent overflows.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🌧️ It Starts with a Storm Warning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Listens to live weather forecasts</a:t>
            </a:r>
          </a:p>
          <a:p>
            <a:r>
              <a:t>• Monitors water levels using sensor APIs</a:t>
            </a:r>
          </a:p>
          <a:p>
            <a:r>
              <a:t>• Gathers real-time environmental signals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It Thinks Like a Human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Calculates overflow risk using:</a:t>
            </a:r>
          </a:p>
          <a:p>
            <a:r>
              <a:t>   - Rainfall forecast</a:t>
            </a:r>
          </a:p>
          <a:p>
            <a:r>
              <a:t>   - Tank fill percentage</a:t>
            </a:r>
          </a:p>
          <a:p>
            <a:r>
              <a:t>• Risk levels: HIGH, MEDIUM, 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🛑 If There’s a Risk… It Acts Immediately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risk → Open overflow valve via SCADA/PLC</a:t>
            </a:r>
          </a:p>
          <a:p>
            <a:r>
              <a:t>• MEDIUM risk → Start buffer pump</a:t>
            </a:r>
          </a:p>
          <a:p>
            <a:r>
              <a:t>• LOW risk → No action, but keeps watching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🔌 Fully Integrated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Sends commands using:</a:t>
            </a:r>
          </a:p>
          <a:p>
            <a:r>
              <a:t>   - SCADA APIs</a:t>
            </a:r>
          </a:p>
          <a:p>
            <a:r>
              <a:t>   - MQTT brokers</a:t>
            </a:r>
          </a:p>
          <a:p>
            <a:r>
              <a:t>   - OPC-UA</a:t>
            </a:r>
          </a:p>
          <a:p>
            <a:r>
              <a:t>   - PLC Modbus</a:t>
            </a:r>
          </a:p>
          <a:p>
            <a:r>
              <a:t>• Real-time, reliable infrastructure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Audit, Log, and Advise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Logs all decisions and actions</a:t>
            </a:r>
          </a:p>
          <a:p>
            <a:r>
              <a:t>• Generates regulatory reports</a:t>
            </a:r>
          </a:p>
          <a:p>
            <a:r>
              <a:t>• Uses GPT-4 to explain decisions and generate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In Simple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 LLM Engine is a storm officer that:</a:t>
            </a:r>
          </a:p>
          <a:p>
            <a:r>
              <a:t>1. Monitors the sky</a:t>
            </a:r>
          </a:p>
          <a:p>
            <a:r>
              <a:t>2. Checks tank levels</a:t>
            </a:r>
          </a:p>
          <a:p>
            <a:r>
              <a:t>3. Thinks quickly</a:t>
            </a:r>
          </a:p>
          <a:p>
            <a:r>
              <a:t>4. Acts when needed</a:t>
            </a:r>
          </a:p>
          <a:p>
            <a:r>
              <a:t>5. Keeps records</a:t>
            </a:r>
          </a:p>
          <a:p>
            <a:r>
              <a:t>6. Advises humans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📜 Regulatory Compliance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GPT-4 generates structured reports on overflow events</a:t>
            </a:r>
          </a:p>
          <a:p>
            <a:r>
              <a:t>• Each report includes:</a:t>
            </a:r>
          </a:p>
          <a:p>
            <a:r>
              <a:t>   - What happened</a:t>
            </a:r>
          </a:p>
          <a:p>
            <a:r>
              <a:t>   - Why it happened</a:t>
            </a:r>
          </a:p>
          <a:p>
            <a:r>
              <a:t>   - What action was taken</a:t>
            </a:r>
          </a:p>
          <a:p>
            <a:r>
              <a:t>• Supports compliance with environmental and municipal laws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