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Use Case Mapping Across Business Areas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371600"/>
          <a:ext cx="6675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2743200"/>
                <a:gridCol w="640080"/>
                <a:gridCol w="640080"/>
                <a:gridCol w="640080"/>
                <a:gridCol w="914400"/>
              </a:tblGrid>
              <a:tr h="73152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Business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AI 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GenAI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Onshore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GenAI Development Co-Pilot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Onshore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Grid &amp; Permitting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Onshore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Modular Product Configurator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Offshore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Offshore Installation AI 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Offshore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Supply Chain Resilience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AI-Based Offtake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Grid &amp; Permitting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Digital Twin + GenAI Advisor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Circularity &amp; Sustainability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Structured AI/GenAI Use Case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371600"/>
          <a:ext cx="9601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828800"/>
                <a:gridCol w="2286000"/>
                <a:gridCol w="2286000"/>
                <a:gridCol w="2286000"/>
              </a:tblGrid>
              <a:tr h="73152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Business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AI 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Strategic 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AI Capability Leveraged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Expected Business Benefit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l"/>
                      <a:r>
                        <a:t>Onshore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GenAI Development Co-Pilot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Simplify permitting, accelerate site readiness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GenAI co-pilot for documents &amp; risk analysis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Faster permitting, reduced development timelines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</a:tr>
              <a:tr h="73152">
                <a:tc>
                  <a:txBody>
                    <a:bodyPr/>
                    <a:lstStyle/>
                    <a:p>
                      <a:pPr algn="l"/>
                      <a:r>
                        <a:t>Onshore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Grid &amp; Permitting Intelligence Engine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Address grid infrastructure &amp; regulatory delays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AI-based grid scoring, NLP-based permit analysis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De-risk grid connection, identify early bottlenecks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</a:tr>
              <a:tr h="73152">
                <a:tc>
                  <a:txBody>
                    <a:bodyPr/>
                    <a:lstStyle/>
                    <a:p>
                      <a:pPr algn="l"/>
                      <a:r>
                        <a:t>Onshore</a:t>
                      </a:r>
                    </a:p>
                  </a:txBody>
                  <a:tcP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Modular Product Configurator</a:t>
                      </a:r>
                    </a:p>
                  </a:txBody>
                  <a:tcP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Enable value-based modular product offerings</a:t>
                      </a:r>
                    </a:p>
                  </a:txBody>
                  <a:tcP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GenAI configurator, LCOE estimator</a:t>
                      </a:r>
                    </a:p>
                  </a:txBody>
                  <a:tcP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Tailored turbine design, faster time to quote</a:t>
                      </a:r>
                    </a:p>
                  </a:txBody>
                  <a:tcPr>
                    <a:solidFill>
                      <a:srgbClr val="C6E0B4"/>
                    </a:solidFill>
                  </a:tcPr>
                </a:tc>
              </a:tr>
              <a:tr h="73152">
                <a:tc>
                  <a:txBody>
                    <a:bodyPr/>
                    <a:lstStyle/>
                    <a:p>
                      <a:pPr algn="l"/>
                      <a:r>
                        <a:t>Offshore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Offshore Installation AI Planner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Improve offshore construction planning &amp; cost efficiency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AI simulation, weather modeling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Shorter install durations, reduced vessel downtime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</a:tr>
              <a:tr h="73152">
                <a:tc>
                  <a:txBody>
                    <a:bodyPr/>
                    <a:lstStyle/>
                    <a:p>
                      <a:pPr algn="l"/>
                      <a:r>
                        <a:t>Offshore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Supply Chain Resilience Engine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Maintain quality &amp; scaling in offshore builds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Predictive AI, contract optimization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Minimize supply disruptions, ensure timely deliveries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</a:tr>
              <a:tr h="73152">
                <a:tc>
                  <a:txBody>
                    <a:bodyPr/>
                    <a:lstStyle/>
                    <a:p>
                      <a:pPr algn="l"/>
                      <a:r>
                        <a:t>Development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AI-Based Offtake Optimizer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Secure long-term PPAs aligned with market dynamics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GenAI contract drafter, regulatory analyzer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Improved PPA outcomes, better market positioning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</a:tr>
              <a:tr h="73152">
                <a:tc>
                  <a:txBody>
                    <a:bodyPr/>
                    <a:lstStyle/>
                    <a:p>
                      <a:pPr algn="l"/>
                      <a:r>
                        <a:t>Development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Grid &amp; Permitting Intelligence Engine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Overcome permitting delays and grid risks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Risk scoring engine, regulation summarizer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More mature project pipeline, faster approval processes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</a:tr>
              <a:tr h="73152">
                <a:tc>
                  <a:txBody>
                    <a:bodyPr/>
                    <a:lstStyle/>
                    <a:p>
                      <a:pPr algn="l"/>
                      <a:r>
                        <a:t>Service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Digital Twin + GenAI Service Advisor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Improve uptime, O&amp;M efficiency, proactive maintenance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Digital twin modeling, predictive + GenAI agent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Lower service cost, longer asset life, real-time diagnostics</a:t>
                      </a:r>
                    </a:p>
                  </a:txBody>
                  <a:tcPr>
                    <a:solidFill>
                      <a:srgbClr val="F4CCCC"/>
                    </a:solidFill>
                  </a:tcPr>
                </a:tc>
              </a:tr>
              <a:tr h="73152">
                <a:tc>
                  <a:txBody>
                    <a:bodyPr/>
                    <a:lstStyle/>
                    <a:p>
                      <a:pPr algn="l"/>
                      <a:r>
                        <a:t>Service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Circularity &amp; Sustainability Engine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Meet zero-waste and carbon neutrality targets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GenAI lifecycle &amp; sustainability modeler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Track sustainability metrics, support zero-waste initiatives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