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Use Case Mapping Across Business Areas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371600"/>
          <a:ext cx="66751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2743200"/>
                <a:gridCol w="640080"/>
                <a:gridCol w="640080"/>
                <a:gridCol w="640080"/>
                <a:gridCol w="914400"/>
              </a:tblGrid>
              <a:tr h="73152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Business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AI 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GenAI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Onshore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GenAI Development Co-Pilot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Onshore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Grid &amp; Permitting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Onshore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Modular Product Configurator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Offshore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Offshore Installation AI Planner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Offshore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Supply Chain Resilience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AI-Based Offtake 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Grid &amp; Permitting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Digital Twin + GenAI Advisor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  <a:tr h="73152">
                <a:tc>
                  <a:txBody>
                    <a:bodyPr/>
                    <a:lstStyle/>
                    <a:p>
                      <a:pPr algn="ctr"/>
                      <a: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Circularity &amp; Sustainability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