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6646-619E-4A78-A8C9-1ABC9EC8A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96079-A7D8-45EA-BC57-FB6D34836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9826-C40F-494F-8357-F92D26F4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0F57-1FE2-4B9A-ABA9-15629E78141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02A1B-B1E3-409E-891B-D0E2FC1B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A8C0E-9187-47EB-9666-246FA437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914E-8E3C-4981-9D26-51823C5A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4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99DC-9F6F-4C3C-8F5A-ACA6BE0C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E9A79-D44B-43A7-A2D7-00A2AE0CB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7973-1EBB-45D1-91DE-71E6E80F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0F57-1FE2-4B9A-ABA9-15629E78141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3B3C-1A54-4D96-BBC1-7305FC0F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21A8A-1D83-4B47-9B97-643CF236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914E-8E3C-4981-9D26-51823C5A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6D9FC-2905-4536-92DA-574835045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72060-6E51-4647-88D1-74F6702DE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D89E9-208C-43EE-A1E8-1BF9CD99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0F57-1FE2-4B9A-ABA9-15629E78141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2C505-F5C6-472C-897D-A0DDD023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595B-15DE-4896-B654-0263203D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914E-8E3C-4981-9D26-51823C5A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1A06-A637-4EC1-B206-AFC3082F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238F-2900-4B3F-8745-8EB2EFE7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94983-340B-4714-8A88-74D91E19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0F57-1FE2-4B9A-ABA9-15629E78141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E9006-6D00-43E7-B0A2-8E5F35D1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19BF-D521-4CCF-B554-C14EE671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914E-8E3C-4981-9D26-51823C5A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EC49-1A62-4D60-9F34-AC4F11CF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EAF79-5C78-4071-8E48-6284D957F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C866-A6F3-4199-A84E-A45D33C5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0F57-1FE2-4B9A-ABA9-15629E78141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5510-CCCE-4D86-A478-168BB81C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25C86-3A1D-47F9-B834-A257301E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914E-8E3C-4981-9D26-51823C5A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2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1DBE-7A76-4E55-8BEA-26B07B4A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18E5-0992-453E-942B-49CBBDE1D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64464-85C5-418F-AAF1-FE44217E8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0129-1FED-4DAF-95D8-5BE52D9B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0F57-1FE2-4B9A-ABA9-15629E78141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D94E6-405A-49E4-B6DA-BC946A51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CDB33-F80C-4279-AEAD-2C715D69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914E-8E3C-4981-9D26-51823C5A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746A-0E2E-4FDC-AA18-C79DB475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1BA1-3893-4553-98E2-64327B34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49382-E278-4A00-BF98-2F2EE14DC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48013-92BD-4D27-9D31-F3C7757CF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3B061-D33B-4ACE-8F99-F863FF494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AAE6C-5159-4EE3-8095-E5FE9C83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0F57-1FE2-4B9A-ABA9-15629E78141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1DCC8-7522-4752-AF9A-1F80F883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96BBD-A230-47FC-9304-33D79EF0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914E-8E3C-4981-9D26-51823C5A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0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AF22-25A1-4D97-8A0E-F48C2F1C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DB37A-1281-4B2C-AE54-191175FF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0F57-1FE2-4B9A-ABA9-15629E78141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1C47C-B3FB-4159-82D0-6F64CE46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98E67-78CC-4CE9-85F5-40AEDC98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914E-8E3C-4981-9D26-51823C5A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6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01821-D3BB-48DD-922A-E61638A0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0F57-1FE2-4B9A-ABA9-15629E78141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EDA0C-C7A0-4BAE-8873-0BB7CD1F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A079-7F44-461D-A546-07055F4A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914E-8E3C-4981-9D26-51823C5A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1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0B44-FF04-4853-BB3B-7A65364A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333C-4F80-4B2B-A375-4766AF670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B97A4-FAAC-4668-8AE1-55B30C605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5BA8-8CD9-417B-8635-9D7303AF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0F57-1FE2-4B9A-ABA9-15629E78141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90C2-1CC4-450C-8ADD-C2610709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9AE2D-26AE-4750-B76C-FC10DA12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914E-8E3C-4981-9D26-51823C5A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0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C97-D4D0-457B-ABAF-3D47D2B9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FCBF6-CE7C-4871-B4B6-FAB825446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1CD52-C270-4275-A308-A37CBC0FE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59ECE-B309-4A71-99F3-33035CB8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0F57-1FE2-4B9A-ABA9-15629E78141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0E9F4-40E4-4A6E-9F47-B8A5D89A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539D-C375-45BF-9A28-CF909CED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914E-8E3C-4981-9D26-51823C5A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2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2FD5C-1A6D-4A1E-9DD2-D22EBFD9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66E22-2E18-4A6F-A645-8D49709F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E010-0A41-4119-BEFF-CD9D7F947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0F57-1FE2-4B9A-ABA9-15629E78141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2A80C-3333-4EEA-9BF1-713753B0D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BBC1-6858-4413-AD6C-882534830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1914E-8E3C-4981-9D26-51823C5A9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2848-BDD4-42EE-A4FF-1305CFC62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Githup</a:t>
            </a:r>
            <a:r>
              <a:rPr lang="en-US"/>
              <a:t>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FF712-9360-4DB7-A055-9DA8A7614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7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Githup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Githup testing</dc:title>
  <dc:creator> </dc:creator>
  <cp:lastModifiedBy> </cp:lastModifiedBy>
  <cp:revision>1</cp:revision>
  <dcterms:created xsi:type="dcterms:W3CDTF">2019-12-23T18:16:04Z</dcterms:created>
  <dcterms:modified xsi:type="dcterms:W3CDTF">2019-12-23T18:16:18Z</dcterms:modified>
</cp:coreProperties>
</file>